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5"/>
  </p:notesMasterIdLst>
  <p:handoutMasterIdLst>
    <p:handoutMasterId r:id="rId56"/>
  </p:handoutMasterIdLst>
  <p:sldIdLst>
    <p:sldId id="298" r:id="rId5"/>
    <p:sldId id="424" r:id="rId6"/>
    <p:sldId id="444" r:id="rId7"/>
    <p:sldId id="449" r:id="rId8"/>
    <p:sldId id="518" r:id="rId9"/>
    <p:sldId id="456" r:id="rId10"/>
    <p:sldId id="457" r:id="rId11"/>
    <p:sldId id="458" r:id="rId12"/>
    <p:sldId id="519" r:id="rId13"/>
    <p:sldId id="520" r:id="rId14"/>
    <p:sldId id="521" r:id="rId15"/>
    <p:sldId id="522" r:id="rId16"/>
    <p:sldId id="523" r:id="rId17"/>
    <p:sldId id="525" r:id="rId18"/>
    <p:sldId id="526" r:id="rId19"/>
    <p:sldId id="524" r:id="rId20"/>
    <p:sldId id="528" r:id="rId21"/>
    <p:sldId id="527" r:id="rId22"/>
    <p:sldId id="529" r:id="rId23"/>
    <p:sldId id="530" r:id="rId24"/>
    <p:sldId id="535" r:id="rId25"/>
    <p:sldId id="531" r:id="rId26"/>
    <p:sldId id="532" r:id="rId27"/>
    <p:sldId id="538" r:id="rId28"/>
    <p:sldId id="533" r:id="rId29"/>
    <p:sldId id="537" r:id="rId30"/>
    <p:sldId id="534" r:id="rId31"/>
    <p:sldId id="542" r:id="rId32"/>
    <p:sldId id="543" r:id="rId33"/>
    <p:sldId id="544" r:id="rId34"/>
    <p:sldId id="545" r:id="rId35"/>
    <p:sldId id="546" r:id="rId36"/>
    <p:sldId id="547" r:id="rId37"/>
    <p:sldId id="548" r:id="rId38"/>
    <p:sldId id="559" r:id="rId39"/>
    <p:sldId id="549" r:id="rId40"/>
    <p:sldId id="550" r:id="rId41"/>
    <p:sldId id="539" r:id="rId42"/>
    <p:sldId id="541" r:id="rId43"/>
    <p:sldId id="551" r:id="rId44"/>
    <p:sldId id="552" r:id="rId45"/>
    <p:sldId id="553" r:id="rId46"/>
    <p:sldId id="554" r:id="rId47"/>
    <p:sldId id="555" r:id="rId48"/>
    <p:sldId id="556" r:id="rId49"/>
    <p:sldId id="557" r:id="rId50"/>
    <p:sldId id="558" r:id="rId51"/>
    <p:sldId id="560" r:id="rId52"/>
    <p:sldId id="561" r:id="rId53"/>
    <p:sldId id="505" r:id="rId5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28C02D9-8A73-4ED3-91CA-7AF797862A3E}">
          <p14:sldIdLst>
            <p14:sldId id="298"/>
          </p14:sldIdLst>
        </p14:section>
        <p14:section name="web" id="{2D66661A-6CB8-46A0-96EF-3B24B2847C39}">
          <p14:sldIdLst>
            <p14:sldId id="424"/>
            <p14:sldId id="444"/>
            <p14:sldId id="449"/>
            <p14:sldId id="518"/>
            <p14:sldId id="456"/>
            <p14:sldId id="457"/>
            <p14:sldId id="458"/>
          </p14:sldIdLst>
        </p14:section>
        <p14:section name="동적크롤링" id="{12A905CE-6876-426D-9A66-48549E865FAE}">
          <p14:sldIdLst>
            <p14:sldId id="519"/>
            <p14:sldId id="520"/>
            <p14:sldId id="521"/>
            <p14:sldId id="522"/>
            <p14:sldId id="523"/>
            <p14:sldId id="525"/>
            <p14:sldId id="526"/>
            <p14:sldId id="524"/>
            <p14:sldId id="528"/>
            <p14:sldId id="527"/>
            <p14:sldId id="529"/>
            <p14:sldId id="530"/>
            <p14:sldId id="535"/>
            <p14:sldId id="531"/>
            <p14:sldId id="532"/>
            <p14:sldId id="538"/>
            <p14:sldId id="533"/>
            <p14:sldId id="537"/>
            <p14:sldId id="534"/>
            <p14:sldId id="542"/>
            <p14:sldId id="543"/>
            <p14:sldId id="544"/>
            <p14:sldId id="545"/>
            <p14:sldId id="546"/>
            <p14:sldId id="547"/>
            <p14:sldId id="548"/>
            <p14:sldId id="559"/>
          </p14:sldIdLst>
        </p14:section>
        <p14:section name="클릭" id="{9D47A305-DC43-47F6-A3A6-C14532CB8C5E}">
          <p14:sldIdLst>
            <p14:sldId id="549"/>
            <p14:sldId id="550"/>
            <p14:sldId id="539"/>
            <p14:sldId id="541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60"/>
            <p14:sldId id="561"/>
          </p14:sldIdLst>
        </p14:section>
        <p14:section name="sel" id="{DE1F09A7-8F0D-469E-98BA-BA5A00ACACCD}">
          <p14:sldIdLst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2901" autoAdjust="0"/>
  </p:normalViewPr>
  <p:slideViewPr>
    <p:cSldViewPr snapToGrid="0">
      <p:cViewPr>
        <p:scale>
          <a:sx n="75" d="100"/>
          <a:sy n="75" d="100"/>
        </p:scale>
        <p:origin x="18" y="9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A66B-0E4E-43CF-AC25-E1F5C9480790}" type="datetime1">
              <a:rPr lang="ko-KR" altLang="en-US" smtClean="0">
                <a:latin typeface="+mj-lt"/>
              </a:rPr>
              <a:t>2023-06-05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87B52-5972-46E8-9E70-25E60BD3C3B3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3426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46F79D57-BC44-4965-82C0-A50C4CBDD07F}" type="datetime1">
              <a:rPr lang="ko-KR" altLang="en-US" smtClean="0"/>
              <a:pPr/>
              <a:t>2023-06-05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7475197-EF76-48B8-96B8-921BFA77342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8938-5127-48A7-ADEF-D7331CE3B950}" type="datetime1">
              <a:rPr lang="ko-KR" altLang="en-US" noProof="0" smtClean="0"/>
              <a:t>2023-06-05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691F6-DFD4-495C-9464-E0A8BC8F3435}" type="datetime1">
              <a:rPr lang="ko-KR" altLang="en-US" noProof="0" smtClean="0"/>
              <a:t>2023-06-05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A9843-C397-4C77-A926-B3EB33000078}" type="datetime1">
              <a:rPr lang="ko-KR" altLang="en-US" noProof="0" smtClean="0"/>
              <a:t>2023-06-05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D6FF6-8A55-4513-9B8C-EA23816299A7}" type="datetime1">
              <a:rPr lang="ko-KR" altLang="en-US" noProof="0" smtClean="0"/>
              <a:t>2023-06-05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A61B5-C08F-4E21-84BD-F0A1B2E2EA9D}" type="datetime1">
              <a:rPr lang="ko-KR" altLang="en-US" noProof="0" smtClean="0"/>
              <a:t>2023-06-05</a:t>
            </a:fld>
            <a:endParaRPr lang="ko-KR" altLang="en-US" noProof="0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1038AB-1806-46B7-BA1C-7F2E76DF4C3D}" type="datetime1">
              <a:rPr lang="ko-KR" altLang="en-US" noProof="0" smtClean="0"/>
              <a:t>2023-06-05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915F4-39BC-4131-9666-D2A49555ABB7}" type="datetime1">
              <a:rPr lang="ko-KR" altLang="en-US" noProof="0" smtClean="0"/>
              <a:t>2023-06-05</a:t>
            </a:fld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83BF251-AEA9-41C4-BB30-20BBEEEF1165}" type="datetime1">
              <a:rPr lang="ko-KR" altLang="en-US" noProof="0" smtClean="0"/>
              <a:t>2023-06-05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8B8B15FF-F4B9-402C-900A-C1405E9D73C3}" type="datetime1">
              <a:rPr lang="ko-KR" altLang="en-US" noProof="0" smtClean="0"/>
              <a:t>2023-06-05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8107BD-446F-4DE6-868D-15D2DA23EB43}" type="datetime1">
              <a:rPr lang="ko-KR" altLang="en-US" noProof="0" smtClean="0"/>
              <a:t>2023-06-05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elenium-python.readthedocs.io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driver.chromium.org/download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hromedriver.chromium.org/download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hromedriver.chromium.org/download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lenium.dev/documentation/webdriver/elements/finder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그림 3" descr="연필이 위에 놓여진 종이 한 장의 클로즈업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ko-KR" altLang="en-US" sz="3600" dirty="0">
                <a:solidFill>
                  <a:schemeClr val="tx1"/>
                </a:solidFill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디지털인문학</a:t>
            </a:r>
            <a:endParaRPr lang="en-US" altLang="ko-KR" sz="3600" dirty="0">
              <a:solidFill>
                <a:schemeClr val="tx1"/>
              </a:solidFill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089" y="4608576"/>
            <a:ext cx="3372443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13. </a:t>
            </a:r>
            <a:r>
              <a:rPr lang="ko-KR" altLang="en-US" sz="1600" u="none" strike="noStrike" dirty="0">
                <a:effectLst/>
              </a:rPr>
              <a:t>웹 </a:t>
            </a:r>
            <a:r>
              <a:rPr lang="ko-KR" altLang="en-US" sz="1600" u="none" strike="noStrike" dirty="0" err="1">
                <a:effectLst/>
              </a:rPr>
              <a:t>크롤링</a:t>
            </a:r>
            <a:r>
              <a:rPr lang="en-US" altLang="ko-KR" sz="1600" u="none" strike="noStrike" dirty="0">
                <a:effectLst/>
              </a:rPr>
              <a:t>2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7" name="직선 연결선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41EFC-C54A-235A-22C0-1FD0FD8E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웹페이지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1587E-E7B4-6D90-BAEE-3083113BD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정적 웹페이지</a:t>
            </a:r>
            <a:r>
              <a:rPr lang="en-US" altLang="ko-KR" dirty="0"/>
              <a:t>(static web page)</a:t>
            </a:r>
          </a:p>
          <a:p>
            <a:pPr lvl="1"/>
            <a:r>
              <a:rPr lang="ko-KR" altLang="en-US" dirty="0"/>
              <a:t>서버에 저장되어 있는 </a:t>
            </a:r>
            <a:r>
              <a:rPr lang="en-US" altLang="ko-KR" dirty="0"/>
              <a:t>HTML+CSS </a:t>
            </a:r>
            <a:r>
              <a:rPr lang="ko-KR" altLang="en-US" dirty="0"/>
              <a:t>파일을 브라우저에 그대로 보여주는 방법</a:t>
            </a:r>
            <a:endParaRPr lang="en-US" altLang="ko-KR" dirty="0"/>
          </a:p>
          <a:p>
            <a:r>
              <a:rPr lang="ko-KR" altLang="en-US" dirty="0"/>
              <a:t>동적 웹페이지</a:t>
            </a:r>
            <a:r>
              <a:rPr lang="en-US" altLang="ko-KR" dirty="0"/>
              <a:t>(dynamic web page)</a:t>
            </a:r>
          </a:p>
          <a:p>
            <a:pPr lvl="1"/>
            <a:r>
              <a:rPr lang="ko-KR" altLang="en-US" dirty="0"/>
              <a:t>상황에 따라 서버에 </a:t>
            </a:r>
            <a:r>
              <a:rPr lang="ko-KR" altLang="en-US" dirty="0" err="1"/>
              <a:t>저장되어있는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에 조건에 따라 데이터를 추가</a:t>
            </a:r>
            <a:r>
              <a:rPr lang="en-US" altLang="ko-KR" dirty="0"/>
              <a:t>/</a:t>
            </a:r>
            <a:r>
              <a:rPr lang="ko-KR" altLang="en-US" dirty="0"/>
              <a:t>변경해서 보여주는 방법</a:t>
            </a:r>
            <a:endParaRPr lang="en-US" altLang="ko-KR" dirty="0"/>
          </a:p>
          <a:p>
            <a:pPr lvl="1"/>
            <a:r>
              <a:rPr lang="ko-KR" altLang="en-US" dirty="0"/>
              <a:t>주로 스크롤</a:t>
            </a:r>
            <a:r>
              <a:rPr lang="en-US" altLang="ko-KR" dirty="0"/>
              <a:t>, </a:t>
            </a:r>
            <a:r>
              <a:rPr lang="ko-KR" altLang="en-US" dirty="0"/>
              <a:t>클릭</a:t>
            </a:r>
            <a:r>
              <a:rPr lang="en-US" altLang="ko-KR" dirty="0"/>
              <a:t>, </a:t>
            </a:r>
            <a:r>
              <a:rPr lang="ko-KR" altLang="en-US" dirty="0"/>
              <a:t>드래그 등 이용자의 조작</a:t>
            </a:r>
            <a:endParaRPr lang="en-US" altLang="ko-KR" dirty="0"/>
          </a:p>
          <a:p>
            <a:pPr lvl="1"/>
            <a:r>
              <a:rPr lang="ko-KR" altLang="en-US" dirty="0"/>
              <a:t>로그인 등 조건에 따른 접근제한</a:t>
            </a:r>
            <a:endParaRPr lang="en-US" altLang="ko-KR" dirty="0"/>
          </a:p>
          <a:p>
            <a:pPr lvl="1"/>
            <a:r>
              <a:rPr lang="ko-KR" altLang="en-US" dirty="0"/>
              <a:t>실시간 데이터 적용 등</a:t>
            </a:r>
            <a:endParaRPr lang="en-US" altLang="ko-KR" dirty="0"/>
          </a:p>
          <a:p>
            <a:pPr lvl="1"/>
            <a:r>
              <a:rPr lang="ko-KR" altLang="en-US" dirty="0"/>
              <a:t>많은 경우 자바스크립트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16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6A7FB-C6EF-3393-D5FE-26605C4E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EF1CE-16B0-EDBB-31FF-81D2509C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자동화된 웹 테스트를 수행할 수 있도록 해주는 프레임워크</a:t>
            </a:r>
            <a:endParaRPr lang="en-US" altLang="ko-KR" dirty="0"/>
          </a:p>
          <a:p>
            <a:pPr lvl="1"/>
            <a:r>
              <a:rPr lang="ko-KR" altLang="en-US" dirty="0"/>
              <a:t>오픈라이선스</a:t>
            </a:r>
            <a:endParaRPr lang="en-US" altLang="ko-KR" dirty="0"/>
          </a:p>
          <a:p>
            <a:pPr lvl="1"/>
            <a:r>
              <a:rPr lang="ko-KR" altLang="en-US" dirty="0"/>
              <a:t>크롬</a:t>
            </a:r>
            <a:r>
              <a:rPr lang="en-US" altLang="ko-KR" dirty="0"/>
              <a:t>, </a:t>
            </a:r>
            <a:r>
              <a:rPr lang="ko-KR" altLang="en-US" dirty="0"/>
              <a:t>사파리 등의 웹드라이버를 사용한 페이지 자동화 방식</a:t>
            </a:r>
            <a:endParaRPr lang="en-US" altLang="ko-KR" dirty="0"/>
          </a:p>
          <a:p>
            <a:pPr lvl="1"/>
            <a:r>
              <a:rPr lang="en-US" altLang="ko-KR" b="0" i="0" dirty="0">
                <a:solidFill>
                  <a:srgbClr val="242424"/>
                </a:solidFill>
                <a:effectLst/>
                <a:latin typeface="Nunito" pitchFamily="2" charset="0"/>
              </a:rPr>
              <a:t>urllib3, requests</a:t>
            </a:r>
            <a:r>
              <a:rPr lang="ko-KR" altLang="en-US" dirty="0">
                <a:solidFill>
                  <a:srgbClr val="242424"/>
                </a:solidFill>
                <a:latin typeface="Nunito" pitchFamily="2" charset="0"/>
              </a:rPr>
              <a:t>도 동시에 설치</a:t>
            </a:r>
            <a:r>
              <a:rPr lang="en-US" altLang="ko-KR" dirty="0">
                <a:solidFill>
                  <a:srgbClr val="242424"/>
                </a:solidFill>
                <a:latin typeface="Nunito" pitchFamily="2" charset="0"/>
              </a:rPr>
              <a:t>(</a:t>
            </a:r>
            <a:r>
              <a:rPr lang="ko-KR" altLang="en-US" dirty="0">
                <a:solidFill>
                  <a:srgbClr val="242424"/>
                </a:solidFill>
                <a:latin typeface="Nunito" pitchFamily="2" charset="0"/>
              </a:rPr>
              <a:t>의존성 패키지</a:t>
            </a:r>
            <a:r>
              <a:rPr lang="en-US" altLang="ko-KR" dirty="0">
                <a:solidFill>
                  <a:srgbClr val="242424"/>
                </a:solidFill>
                <a:latin typeface="Nunito" pitchFamily="2" charset="0"/>
              </a:rPr>
              <a:t>)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20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6A7FB-C6EF-3393-D5FE-26605C4E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EF1CE-16B0-EDBB-31FF-81D2509C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>
                <a:hlinkClick r:id="rId2"/>
              </a:rPr>
              <a:t>참고 </a:t>
            </a:r>
            <a:r>
              <a:rPr lang="en-US" altLang="ko-KR" dirty="0">
                <a:hlinkClick r:id="rId2"/>
              </a:rPr>
              <a:t>: https://selenium-python.readthedocs.io/index.html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5CA8A-A562-8859-6A48-D4B4FA9E0B80}"/>
              </a:ext>
            </a:extLst>
          </p:cNvPr>
          <p:cNvSpPr txBox="1"/>
          <p:nvPr/>
        </p:nvSpPr>
        <p:spPr>
          <a:xfrm>
            <a:off x="4252192" y="3429000"/>
            <a:ext cx="60960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pip install selenium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7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BE7389A-ACA4-DE77-FF2B-9A799141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48" y="865239"/>
            <a:ext cx="6674173" cy="50038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A6A7FB-C6EF-3393-D5FE-26605C4E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EF1CE-16B0-EDBB-31FF-81D2509C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크롬드라이버 설치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https://chromedriver.chromium.org/downloads</a:t>
            </a:r>
            <a:endParaRPr lang="en-US" altLang="ko-KR" dirty="0"/>
          </a:p>
          <a:p>
            <a:pPr lvl="1"/>
            <a:r>
              <a:rPr lang="ko-KR" altLang="en-US" dirty="0"/>
              <a:t>구글 크롬을 사용하는 경우 위 링크에서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드라이버 다운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85BD5C-A67F-8998-F8E2-1F52A521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3531269"/>
            <a:ext cx="4657725" cy="240982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A85D78-BB0E-1057-96C8-F53A0BF3C6E4}"/>
              </a:ext>
            </a:extLst>
          </p:cNvPr>
          <p:cNvCxnSpPr/>
          <p:nvPr/>
        </p:nvCxnSpPr>
        <p:spPr>
          <a:xfrm flipV="1">
            <a:off x="3224981" y="4975123"/>
            <a:ext cx="2901499" cy="619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469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6A7FB-C6EF-3393-D5FE-26605C4E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EF1CE-16B0-EDBB-31FF-81D2509C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크롬드라이버 설치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https://chromedriver.chromium.org/downloads</a:t>
            </a:r>
            <a:endParaRPr lang="en-US" altLang="ko-KR" dirty="0"/>
          </a:p>
          <a:p>
            <a:pPr lvl="1"/>
            <a:r>
              <a:rPr lang="ko-KR" altLang="en-US" dirty="0"/>
              <a:t>구글 크롬을 사용하는 경우 위 링크에서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드라이버 다운</a:t>
            </a:r>
            <a:endParaRPr lang="en-US" altLang="ko-KR" dirty="0"/>
          </a:p>
          <a:p>
            <a:pPr lvl="1"/>
            <a:r>
              <a:rPr lang="ko-KR" altLang="en-US" dirty="0"/>
              <a:t>사용하는 </a:t>
            </a:r>
            <a:r>
              <a:rPr lang="en-US" altLang="ko-KR" dirty="0" err="1"/>
              <a:t>os</a:t>
            </a:r>
            <a:r>
              <a:rPr lang="ko-KR" altLang="en-US" dirty="0"/>
              <a:t>에 맞춰 다운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85FD99-0FA5-D89F-A991-A85828EB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813562"/>
            <a:ext cx="52482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3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6A7FB-C6EF-3393-D5FE-26605C4E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EF1CE-16B0-EDBB-31FF-81D2509C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크롬드라이버 설치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https://chromedriver.chromium.org/downloads</a:t>
            </a:r>
            <a:endParaRPr lang="en-US" altLang="ko-KR" dirty="0"/>
          </a:p>
          <a:p>
            <a:pPr lvl="1"/>
            <a:r>
              <a:rPr lang="ko-KR" altLang="en-US" dirty="0"/>
              <a:t>구글 크롬을 사용하는 경우 위 링크에서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드라이버 다운</a:t>
            </a:r>
            <a:endParaRPr lang="en-US" altLang="ko-KR" dirty="0"/>
          </a:p>
          <a:p>
            <a:pPr lvl="1"/>
            <a:r>
              <a:rPr lang="ko-KR" altLang="en-US" dirty="0"/>
              <a:t>사용하는 </a:t>
            </a:r>
            <a:r>
              <a:rPr lang="en-US" altLang="ko-KR" dirty="0" err="1"/>
              <a:t>os</a:t>
            </a:r>
            <a:r>
              <a:rPr lang="ko-KR" altLang="en-US" dirty="0"/>
              <a:t>에 맞춰 다운</a:t>
            </a:r>
            <a:endParaRPr lang="en-US" altLang="ko-KR" dirty="0"/>
          </a:p>
          <a:p>
            <a:pPr lvl="1"/>
            <a:r>
              <a:rPr lang="ko-KR" altLang="en-US" dirty="0"/>
              <a:t>압축파일 안에 있는 실행파일을 프로젝트 폴더에 넣기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A050FB-24BE-E9DD-6602-7E66EFF8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057" y="1011981"/>
            <a:ext cx="51435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3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44A64-D18E-FA73-F167-D138CFC6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1CD7B-06F0-67B8-DD5E-33297120C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테스트 해보기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99B24F-AA55-4624-E7DC-D357361AD6DA}"/>
              </a:ext>
            </a:extLst>
          </p:cNvPr>
          <p:cNvSpPr/>
          <p:nvPr/>
        </p:nvSpPr>
        <p:spPr>
          <a:xfrm>
            <a:off x="391677" y="3054149"/>
            <a:ext cx="4329107" cy="186899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webdriver.Chrome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'https://www.google.com'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driver.get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2630D7-D8E5-C1E9-3FE2-741784CFF247}"/>
              </a:ext>
            </a:extLst>
          </p:cNvPr>
          <p:cNvSpPr/>
          <p:nvPr/>
        </p:nvSpPr>
        <p:spPr>
          <a:xfrm>
            <a:off x="6843252" y="2108201"/>
            <a:ext cx="3431458" cy="12445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크롬창</a:t>
            </a:r>
            <a:r>
              <a:rPr lang="ko-KR" altLang="en-US" dirty="0">
                <a:solidFill>
                  <a:schemeClr val="tx1"/>
                </a:solidFill>
              </a:rPr>
              <a:t> 띄우기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5237103-6536-5666-1973-0B0F483C3DC9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972232" y="2730501"/>
            <a:ext cx="2871020" cy="993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650407-6350-87B4-57BC-C87664468F24}"/>
              </a:ext>
            </a:extLst>
          </p:cNvPr>
          <p:cNvSpPr/>
          <p:nvPr/>
        </p:nvSpPr>
        <p:spPr>
          <a:xfrm>
            <a:off x="6843252" y="4243818"/>
            <a:ext cx="3431458" cy="12445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열린 크롬창에 주소 입력하기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B28C5F-139D-752B-FD52-1256AE033CB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2428568" y="4298748"/>
            <a:ext cx="4414684" cy="567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26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44A64-D18E-FA73-F167-D138CFC6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1CD7B-06F0-67B8-DD5E-33297120C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테스트 해보기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76A81A-877A-ABD9-1FB9-80450EDC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799" y="988908"/>
            <a:ext cx="7067550" cy="5114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99B24F-AA55-4624-E7DC-D357361AD6DA}"/>
              </a:ext>
            </a:extLst>
          </p:cNvPr>
          <p:cNvSpPr/>
          <p:nvPr/>
        </p:nvSpPr>
        <p:spPr>
          <a:xfrm>
            <a:off x="391677" y="3054149"/>
            <a:ext cx="4329107" cy="186899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webdriver.Chrome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'https://www.google.com'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driver.get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BA50C1A-E36A-CFAB-BA62-F485DD7AAAB2}"/>
              </a:ext>
            </a:extLst>
          </p:cNvPr>
          <p:cNvCxnSpPr/>
          <p:nvPr/>
        </p:nvCxnSpPr>
        <p:spPr>
          <a:xfrm>
            <a:off x="7275871" y="2880852"/>
            <a:ext cx="471948" cy="1101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19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D3F01-3CCA-B872-6EE4-96360B27A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6DFB8C-2428-1633-4128-522117452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딜레이 만들기</a:t>
            </a:r>
            <a:endParaRPr lang="en-US" altLang="ko-KR" dirty="0"/>
          </a:p>
          <a:p>
            <a:pPr lvl="1"/>
            <a:r>
              <a:rPr lang="ko-KR" altLang="en-US" dirty="0"/>
              <a:t>스크롤 등 로딩을 위한 시간을 주기</a:t>
            </a:r>
            <a:endParaRPr lang="en-US" altLang="ko-KR" dirty="0"/>
          </a:p>
          <a:p>
            <a:pPr lvl="1"/>
            <a:r>
              <a:rPr lang="en-US" altLang="ko-KR" dirty="0"/>
              <a:t>time</a:t>
            </a:r>
            <a:r>
              <a:rPr lang="ko-KR" altLang="en-US" dirty="0"/>
              <a:t>패키지 사용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time.sleep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AB7044-3BCC-EE15-C9B8-678F9E3F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301" y="2802195"/>
            <a:ext cx="5235116" cy="16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64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A412C-34E9-8C7B-CE0B-5455DFFB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02D952-1D4F-8A74-5325-F08F4570E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스크롤 하기</a:t>
            </a:r>
            <a:endParaRPr lang="en-US" altLang="ko-KR" dirty="0"/>
          </a:p>
          <a:p>
            <a:pPr lvl="1"/>
            <a:r>
              <a:rPr lang="en-US" altLang="ko-KR" dirty="0" err="1"/>
              <a:t>driver.execute_script</a:t>
            </a:r>
            <a:r>
              <a:rPr lang="en-US" altLang="ko-KR" dirty="0"/>
              <a:t>("</a:t>
            </a:r>
            <a:r>
              <a:rPr lang="en-US" altLang="ko-KR" dirty="0" err="1"/>
              <a:t>window.scrollTo</a:t>
            </a:r>
            <a:r>
              <a:rPr lang="en-US" altLang="ko-KR" dirty="0"/>
              <a:t>(0, </a:t>
            </a:r>
            <a:r>
              <a:rPr lang="ko-KR" altLang="en-US" dirty="0"/>
              <a:t>픽셀 수</a:t>
            </a:r>
            <a:r>
              <a:rPr lang="en-US" altLang="ko-KR" dirty="0"/>
              <a:t>)＂)</a:t>
            </a:r>
          </a:p>
          <a:p>
            <a:pPr lvl="1"/>
            <a:r>
              <a:rPr lang="ko-KR" altLang="en-US" dirty="0"/>
              <a:t>현재 띄워진 페이지에서 원하는 픽셀까지 스크롤해서 내려가기</a:t>
            </a:r>
            <a:endParaRPr lang="en-US" altLang="ko-KR" dirty="0"/>
          </a:p>
          <a:p>
            <a:pPr lvl="1"/>
            <a:r>
              <a:rPr lang="ko-KR" altLang="en-US" dirty="0"/>
              <a:t>입력 후 멈출 때까지 </a:t>
            </a:r>
            <a:r>
              <a:rPr lang="ko-KR" altLang="en-US" dirty="0" err="1"/>
              <a:t>내려감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81DDE3-0530-894A-53B7-44748953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734" y="3988646"/>
            <a:ext cx="8011716" cy="7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3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63593A-3547-EC2F-A245-BCEECDBB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E45C96-41D1-A512-AB14-FFCE8CBB9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 crawling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238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A412C-34E9-8C7B-CE0B-5455DFFB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02D952-1D4F-8A74-5325-F08F4570E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스크롤 하기</a:t>
            </a:r>
            <a:endParaRPr lang="en-US" altLang="ko-KR" dirty="0"/>
          </a:p>
          <a:p>
            <a:pPr lvl="1"/>
            <a:r>
              <a:rPr lang="en-US" altLang="ko-KR" dirty="0" err="1"/>
              <a:t>driver.execute_script</a:t>
            </a:r>
            <a:r>
              <a:rPr lang="en-US" altLang="ko-KR" dirty="0"/>
              <a:t>("return </a:t>
            </a:r>
            <a:r>
              <a:rPr lang="en-US" altLang="ko-KR" dirty="0" err="1"/>
              <a:t>window.pageYOffset</a:t>
            </a:r>
            <a:r>
              <a:rPr lang="en-US" altLang="ko-KR" dirty="0"/>
              <a:t>") </a:t>
            </a:r>
          </a:p>
          <a:p>
            <a:pPr lvl="2"/>
            <a:r>
              <a:rPr lang="ko-KR" altLang="en-US" dirty="0"/>
              <a:t>현재 띄워진 페이지의 현재 스크롤 위치 측정</a:t>
            </a:r>
            <a:endParaRPr lang="en-US" altLang="ko-KR" dirty="0"/>
          </a:p>
          <a:p>
            <a:pPr lvl="1"/>
            <a:r>
              <a:rPr lang="en-US" altLang="ko-KR" dirty="0" err="1"/>
              <a:t>driver.execute_script</a:t>
            </a:r>
            <a:r>
              <a:rPr lang="en-US" altLang="ko-KR" dirty="0"/>
              <a:t>("return </a:t>
            </a:r>
            <a:r>
              <a:rPr lang="en-US" altLang="ko-KR" dirty="0" err="1"/>
              <a:t>document.documentElement.scrollHeight</a:t>
            </a:r>
            <a:r>
              <a:rPr lang="en-US" altLang="ko-KR" dirty="0"/>
              <a:t>")</a:t>
            </a:r>
          </a:p>
          <a:p>
            <a:pPr lvl="2"/>
            <a:r>
              <a:rPr lang="ko-KR" altLang="en-US" dirty="0"/>
              <a:t>현재 띄워진 페이지의 총 스크롤 길이 측정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9D9E7D-27D1-479D-A168-B2D4DCE25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3"/>
          <a:stretch/>
        </p:blipFill>
        <p:spPr>
          <a:xfrm>
            <a:off x="2593036" y="3898150"/>
            <a:ext cx="9598964" cy="24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14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9065D-220A-597C-D8FE-42D9689C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B166B-36D1-8488-0980-68AA8273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웹페이지에서 원하는 </a:t>
            </a:r>
            <a:r>
              <a:rPr lang="en-US" altLang="ko-KR" dirty="0"/>
              <a:t>element </a:t>
            </a:r>
            <a:r>
              <a:rPr lang="ko-KR" altLang="en-US" dirty="0"/>
              <a:t>찾기</a:t>
            </a:r>
            <a:endParaRPr lang="en-US" altLang="ko-KR" dirty="0"/>
          </a:p>
          <a:p>
            <a:pPr lvl="1"/>
            <a:r>
              <a:rPr lang="ko-KR" altLang="en-US" dirty="0"/>
              <a:t>각 속성 별로 추출 가능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3BE979-ECB4-F850-5DFF-D7F270537098}"/>
              </a:ext>
            </a:extLst>
          </p:cNvPr>
          <p:cNvSpPr/>
          <p:nvPr/>
        </p:nvSpPr>
        <p:spPr>
          <a:xfrm>
            <a:off x="1202485" y="2499950"/>
            <a:ext cx="4824689" cy="81361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from selenium.webdriver.common.by import By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58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A06FC-69FA-5599-AD66-96F7F66C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32A34-4DCE-2359-CE42-5B0FD25F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웹페이지에 </a:t>
            </a:r>
            <a:r>
              <a:rPr lang="ko-KR" altLang="en-US" dirty="0" err="1"/>
              <a:t>키입력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8C6CA4-1779-AA9F-AB6E-76C4B10FDE20}"/>
              </a:ext>
            </a:extLst>
          </p:cNvPr>
          <p:cNvSpPr/>
          <p:nvPr/>
        </p:nvSpPr>
        <p:spPr>
          <a:xfrm>
            <a:off x="902954" y="2713704"/>
            <a:ext cx="6599058" cy="596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selenium.webdriver.common.keys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Keys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4665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A06FC-69FA-5599-AD66-96F7F66C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32A34-4DCE-2359-CE42-5B0FD25F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웹페이지에 </a:t>
            </a:r>
            <a:r>
              <a:rPr lang="ko-KR" altLang="en-US" dirty="0" err="1"/>
              <a:t>키입력</a:t>
            </a:r>
            <a:endParaRPr lang="en-US" altLang="ko-KR" dirty="0"/>
          </a:p>
          <a:p>
            <a:pPr lvl="1"/>
            <a:r>
              <a:rPr lang="ko-KR" altLang="en-US" dirty="0"/>
              <a:t>키보드 입력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, </a:t>
            </a:r>
            <a:r>
              <a:rPr lang="ko-KR" altLang="en-US" dirty="0"/>
              <a:t>스페이스</a:t>
            </a:r>
            <a:r>
              <a:rPr lang="en-US" altLang="ko-KR" dirty="0"/>
              <a:t>, </a:t>
            </a:r>
            <a:r>
              <a:rPr lang="ko-KR" altLang="en-US" dirty="0"/>
              <a:t>페이지 다운 등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>
                <a:solidFill>
                  <a:srgbClr val="383A42"/>
                </a:solidFill>
                <a:latin typeface="Menlo"/>
              </a:rPr>
              <a:t>현재 페이지 스크롤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75AE7-761B-CC25-CB82-55ED80558C44}"/>
              </a:ext>
            </a:extLst>
          </p:cNvPr>
          <p:cNvSpPr/>
          <p:nvPr/>
        </p:nvSpPr>
        <p:spPr>
          <a:xfrm>
            <a:off x="1286411" y="3209184"/>
            <a:ext cx="9263602" cy="596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driver.find_element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By.CSS_SELECTOR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'body'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Keys.PAGE_DOWN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i="0" dirty="0">
              <a:solidFill>
                <a:srgbClr val="383A42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609372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A06FC-69FA-5599-AD66-96F7F66C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32A34-4DCE-2359-CE42-5B0FD25F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웹페이지에 </a:t>
            </a:r>
            <a:r>
              <a:rPr lang="ko-KR" altLang="en-US" dirty="0" err="1"/>
              <a:t>키입력</a:t>
            </a:r>
            <a:endParaRPr lang="en-US" altLang="ko-KR" dirty="0"/>
          </a:p>
          <a:p>
            <a:pPr lvl="1"/>
            <a:r>
              <a:rPr lang="ko-KR" altLang="en-US" dirty="0"/>
              <a:t>키보드 입력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, </a:t>
            </a:r>
            <a:r>
              <a:rPr lang="ko-KR" altLang="en-US" dirty="0"/>
              <a:t>스페이스</a:t>
            </a:r>
            <a:r>
              <a:rPr lang="en-US" altLang="ko-KR" dirty="0"/>
              <a:t>, </a:t>
            </a:r>
            <a:r>
              <a:rPr lang="ko-KR" altLang="en-US" dirty="0"/>
              <a:t>페이지 다운 등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>
                <a:solidFill>
                  <a:srgbClr val="383A42"/>
                </a:solidFill>
                <a:latin typeface="Menlo"/>
              </a:rPr>
              <a:t>현재 페이지 스크롤</a:t>
            </a:r>
            <a:endParaRPr lang="en-US" altLang="ko-KR" dirty="0"/>
          </a:p>
          <a:p>
            <a:pPr lvl="1"/>
            <a:r>
              <a:rPr lang="ko-KR" altLang="en-US" dirty="0"/>
              <a:t>마우스 입력</a:t>
            </a:r>
            <a:r>
              <a:rPr lang="en-US" altLang="ko-KR" dirty="0"/>
              <a:t>(</a:t>
            </a:r>
            <a:r>
              <a:rPr lang="ko-KR" altLang="en-US" dirty="0"/>
              <a:t>클릭 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b="0" i="0" dirty="0">
                <a:solidFill>
                  <a:srgbClr val="444444"/>
                </a:solidFill>
                <a:effectLst/>
                <a:latin typeface="SF Mono"/>
              </a:rPr>
              <a:t>찾은 대상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SF Mono"/>
              </a:rPr>
              <a:t>.click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F Mono"/>
              </a:rPr>
              <a:t>() </a:t>
            </a:r>
            <a:endParaRPr lang="en-US" altLang="ko-KR" dirty="0"/>
          </a:p>
          <a:p>
            <a:pPr lvl="2"/>
            <a:r>
              <a:rPr lang="ko-KR" altLang="en-US" dirty="0"/>
              <a:t>선택된 </a:t>
            </a:r>
            <a:r>
              <a:rPr lang="en-US" altLang="ko-KR" dirty="0"/>
              <a:t>element</a:t>
            </a:r>
            <a:r>
              <a:rPr lang="ko-KR" altLang="en-US" dirty="0"/>
              <a:t>에 키</a:t>
            </a:r>
            <a:r>
              <a:rPr lang="en-US" altLang="ko-KR" dirty="0"/>
              <a:t>(</a:t>
            </a:r>
            <a:r>
              <a:rPr lang="ko-KR" altLang="en-US" dirty="0" err="1"/>
              <a:t>왼클릭</a:t>
            </a:r>
            <a:r>
              <a:rPr lang="en-US" altLang="ko-KR" dirty="0"/>
              <a:t>)</a:t>
            </a:r>
            <a:r>
              <a:rPr lang="ko-KR" altLang="en-US" dirty="0"/>
              <a:t> 신호를 보냄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75AE7-761B-CC25-CB82-55ED80558C44}"/>
              </a:ext>
            </a:extLst>
          </p:cNvPr>
          <p:cNvSpPr/>
          <p:nvPr/>
        </p:nvSpPr>
        <p:spPr>
          <a:xfrm>
            <a:off x="1296244" y="4074423"/>
            <a:ext cx="8545846" cy="596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driver.find_element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By.CSS_SELECTOR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클릭대상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).click()</a:t>
            </a:r>
            <a:endParaRPr lang="en-US" altLang="ko-KR" b="0" i="0" dirty="0">
              <a:solidFill>
                <a:srgbClr val="383A42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184310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9065D-220A-597C-D8FE-42D9689C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B166B-36D1-8488-0980-68AA8273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웹페이지에서 원하는 </a:t>
            </a:r>
            <a:r>
              <a:rPr lang="en-US" altLang="ko-KR" dirty="0"/>
              <a:t>element </a:t>
            </a:r>
            <a:r>
              <a:rPr lang="ko-KR" altLang="en-US" dirty="0"/>
              <a:t>찾기</a:t>
            </a:r>
            <a:endParaRPr lang="en-US" altLang="ko-KR" dirty="0"/>
          </a:p>
          <a:p>
            <a:pPr lvl="1"/>
            <a:r>
              <a:rPr lang="ko-KR" altLang="en-US" dirty="0"/>
              <a:t>각 속성 별로 추출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ADD68-103D-B4CF-577E-B70BF132D897}"/>
              </a:ext>
            </a:extLst>
          </p:cNvPr>
          <p:cNvSpPr txBox="1"/>
          <p:nvPr/>
        </p:nvSpPr>
        <p:spPr>
          <a:xfrm>
            <a:off x="1347020" y="283448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ID = "id"</a:t>
            </a:r>
          </a:p>
          <a:p>
            <a:r>
              <a:rPr lang="en-US" altLang="ko-KR" dirty="0"/>
              <a:t>NAME = "name"</a:t>
            </a:r>
          </a:p>
          <a:p>
            <a:r>
              <a:rPr lang="en-US" altLang="ko-KR" dirty="0"/>
              <a:t>XPATH = "</a:t>
            </a:r>
            <a:r>
              <a:rPr lang="en-US" altLang="ko-KR" dirty="0" err="1"/>
              <a:t>xpath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LINK_TEXT = "link text"</a:t>
            </a:r>
          </a:p>
          <a:p>
            <a:r>
              <a:rPr lang="en-US" altLang="ko-KR" dirty="0"/>
              <a:t>PARTIAL_LINK_TEXT = "partial link text"</a:t>
            </a:r>
          </a:p>
          <a:p>
            <a:r>
              <a:rPr lang="en-US" altLang="ko-KR" dirty="0"/>
              <a:t>TAG_NAME = "tag name"</a:t>
            </a:r>
          </a:p>
          <a:p>
            <a:r>
              <a:rPr lang="en-US" altLang="ko-KR" dirty="0"/>
              <a:t>CLASS_NAME = "class name"</a:t>
            </a:r>
          </a:p>
          <a:p>
            <a:r>
              <a:rPr lang="en-US" altLang="ko-KR" dirty="0"/>
              <a:t>CSS_SELECTOR = "</a:t>
            </a:r>
            <a:r>
              <a:rPr lang="en-US" altLang="ko-KR" dirty="0" err="1"/>
              <a:t>css</a:t>
            </a:r>
            <a:r>
              <a:rPr lang="en-US" altLang="ko-KR" dirty="0"/>
              <a:t> selector"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AF3002-4D82-3168-DC95-15C5917809FB}"/>
              </a:ext>
            </a:extLst>
          </p:cNvPr>
          <p:cNvSpPr txBox="1"/>
          <p:nvPr/>
        </p:nvSpPr>
        <p:spPr>
          <a:xfrm>
            <a:off x="4916128" y="6396335"/>
            <a:ext cx="7836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https://www.selenium.dev/documentation/webdriver/elements/finders/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7777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9065D-220A-597C-D8FE-42D9689C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B166B-36D1-8488-0980-68AA8273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웹페이지에서 원하는 </a:t>
            </a:r>
            <a:r>
              <a:rPr lang="en-US" altLang="ko-KR" dirty="0"/>
              <a:t>element </a:t>
            </a:r>
            <a:r>
              <a:rPr lang="ko-KR" altLang="en-US" dirty="0"/>
              <a:t>찾기</a:t>
            </a:r>
            <a:endParaRPr lang="en-US" altLang="ko-KR" dirty="0"/>
          </a:p>
          <a:p>
            <a:pPr lvl="1"/>
            <a:r>
              <a:rPr lang="ko-KR" altLang="en-US" dirty="0"/>
              <a:t>각 속성 별로 추출 가능</a:t>
            </a:r>
            <a:endParaRPr lang="en-US" altLang="ko-KR" dirty="0"/>
          </a:p>
          <a:p>
            <a:pPr lvl="1"/>
            <a:r>
              <a:rPr lang="ko-KR" altLang="en-US" dirty="0"/>
              <a:t>변수화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5CA532-125E-2CC4-824D-DA082503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495" y="1347787"/>
            <a:ext cx="7629525" cy="41624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C412DE-4CDC-3547-2A0D-4B3CB765FD80}"/>
              </a:ext>
            </a:extLst>
          </p:cNvPr>
          <p:cNvSpPr/>
          <p:nvPr/>
        </p:nvSpPr>
        <p:spPr>
          <a:xfrm>
            <a:off x="930132" y="3876466"/>
            <a:ext cx="8056552" cy="81361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cats </a:t>
            </a:r>
            <a:r>
              <a:rPr lang="en-US" altLang="ko-KR" b="0" i="0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driver.find_elements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By.CSS_SELECTOR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"#content-text"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AE9FE9-11F0-15F3-8A84-CBD074BBA688}"/>
              </a:ext>
            </a:extLst>
          </p:cNvPr>
          <p:cNvCxnSpPr>
            <a:cxnSpLocks/>
          </p:cNvCxnSpPr>
          <p:nvPr/>
        </p:nvCxnSpPr>
        <p:spPr>
          <a:xfrm flipV="1">
            <a:off x="3598606" y="2361886"/>
            <a:ext cx="1355685" cy="1514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24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061B8-81E8-A297-3C50-9BBE2CC9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8379D-9304-717D-F661-D8756EEB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B6F92-B885-B7D9-79E5-697A284D3063}"/>
              </a:ext>
            </a:extLst>
          </p:cNvPr>
          <p:cNvSpPr/>
          <p:nvPr/>
        </p:nvSpPr>
        <p:spPr>
          <a:xfrm>
            <a:off x="1097281" y="579337"/>
            <a:ext cx="10278642" cy="528975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'https://www.youtube.com/watch?v=DkRWeCJoK5o'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'body'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Keys.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'#content-text'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i.text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340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061B8-81E8-A297-3C50-9BBE2CC9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8379D-9304-717D-F661-D8756EEB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B6F92-B885-B7D9-79E5-697A284D3063}"/>
              </a:ext>
            </a:extLst>
          </p:cNvPr>
          <p:cNvSpPr/>
          <p:nvPr/>
        </p:nvSpPr>
        <p:spPr>
          <a:xfrm>
            <a:off x="1097281" y="579337"/>
            <a:ext cx="10278642" cy="528975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'https://www.youtube.com/watch?v=DkRWeCJoK5o'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'body'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Keys.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'#content-text'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i.text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ABAA31-C9E1-72F8-A65E-3A49622258EF}"/>
              </a:ext>
            </a:extLst>
          </p:cNvPr>
          <p:cNvSpPr/>
          <p:nvPr/>
        </p:nvSpPr>
        <p:spPr>
          <a:xfrm>
            <a:off x="953729" y="737419"/>
            <a:ext cx="10278642" cy="11798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>
                <a:solidFill>
                  <a:srgbClr val="FF0000"/>
                </a:solidFill>
              </a:rPr>
              <a:t>패키지 불러오기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82779" y="2108201"/>
            <a:ext cx="5662863" cy="3622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6442" y="4636168"/>
            <a:ext cx="1892969" cy="2887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21768" y="2573235"/>
            <a:ext cx="452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네모박스 주소는 개인적으로 바꿔야함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671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061B8-81E8-A297-3C50-9BBE2CC9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8379D-9304-717D-F661-D8756EEB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B6F92-B885-B7D9-79E5-697A284D3063}"/>
              </a:ext>
            </a:extLst>
          </p:cNvPr>
          <p:cNvSpPr/>
          <p:nvPr/>
        </p:nvSpPr>
        <p:spPr>
          <a:xfrm>
            <a:off x="1097281" y="579337"/>
            <a:ext cx="10278642" cy="528975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'https://www.youtube.com/watch?v=DkRWeCJoK5o'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'body'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Keys.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'#content-text'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i.text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ABAA31-C9E1-72F8-A65E-3A49622258EF}"/>
              </a:ext>
            </a:extLst>
          </p:cNvPr>
          <p:cNvSpPr/>
          <p:nvPr/>
        </p:nvSpPr>
        <p:spPr>
          <a:xfrm>
            <a:off x="1036320" y="1877962"/>
            <a:ext cx="10278642" cy="8259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>
                <a:solidFill>
                  <a:srgbClr val="FF0000"/>
                </a:solidFill>
              </a:rPr>
              <a:t>웹페이지 열기</a:t>
            </a:r>
          </a:p>
        </p:txBody>
      </p:sp>
    </p:spTree>
    <p:extLst>
      <p:ext uri="{BB962C8B-B14F-4D97-AF65-F5344CB8AC3E}">
        <p14:creationId xmlns:p14="http://schemas.microsoft.com/office/powerpoint/2010/main" val="2063292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E2DA9-0B7A-88D9-F499-1EA89E5C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텍스트의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0217E-2BC3-22AE-EBE9-5C7842A03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웹크롤링</a:t>
            </a:r>
            <a:r>
              <a:rPr lang="en-US" altLang="ko-KR" dirty="0"/>
              <a:t>(Crawling)</a:t>
            </a:r>
          </a:p>
          <a:p>
            <a:pPr lvl="1"/>
            <a:r>
              <a:rPr lang="ko-KR" altLang="en-US" dirty="0"/>
              <a:t>웹페이지의 데이터를 수집하는 행위</a:t>
            </a:r>
            <a:endParaRPr lang="en-US" altLang="ko-KR" dirty="0"/>
          </a:p>
          <a:p>
            <a:pPr lvl="1"/>
            <a:r>
              <a:rPr lang="ko-KR" altLang="en-US" dirty="0"/>
              <a:t>필요한 부분만을 선택해 수집 가능</a:t>
            </a:r>
            <a:endParaRPr lang="en-US" altLang="ko-KR" dirty="0"/>
          </a:p>
          <a:p>
            <a:pPr lvl="1"/>
            <a:r>
              <a:rPr lang="ko-KR" altLang="en-US" dirty="0"/>
              <a:t>자동화된 방식을 통해 빅데이터 구축 가능</a:t>
            </a:r>
            <a:endParaRPr lang="en-US" altLang="ko-KR" dirty="0"/>
          </a:p>
          <a:p>
            <a:pPr lvl="1"/>
            <a:r>
              <a:rPr lang="ko-KR" altLang="en-US" dirty="0"/>
              <a:t>웹페이지마다 구현 방식이 다를 수 있기에 여러가지 방법이 쓰임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427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061B8-81E8-A297-3C50-9BBE2CC9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8379D-9304-717D-F661-D8756EEB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B6F92-B885-B7D9-79E5-697A284D3063}"/>
              </a:ext>
            </a:extLst>
          </p:cNvPr>
          <p:cNvSpPr/>
          <p:nvPr/>
        </p:nvSpPr>
        <p:spPr>
          <a:xfrm>
            <a:off x="1097281" y="579337"/>
            <a:ext cx="10278642" cy="528975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'https://www.youtube.com/watch?v=DkRWeCJoK5o'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'body'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Keys.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'#content-text'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i.text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ABAA31-C9E1-72F8-A65E-3A49622258EF}"/>
              </a:ext>
            </a:extLst>
          </p:cNvPr>
          <p:cNvSpPr/>
          <p:nvPr/>
        </p:nvSpPr>
        <p:spPr>
          <a:xfrm>
            <a:off x="1036320" y="2713703"/>
            <a:ext cx="10278642" cy="5604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 err="1">
                <a:solidFill>
                  <a:srgbClr val="FF0000"/>
                </a:solidFill>
              </a:rPr>
              <a:t>반복문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r"/>
            <a:r>
              <a:rPr lang="ko-KR" altLang="en-US" b="1" dirty="0">
                <a:solidFill>
                  <a:srgbClr val="FF0000"/>
                </a:solidFill>
              </a:rPr>
              <a:t>스크롤위치 반환</a:t>
            </a:r>
          </a:p>
        </p:txBody>
      </p:sp>
    </p:spTree>
    <p:extLst>
      <p:ext uri="{BB962C8B-B14F-4D97-AF65-F5344CB8AC3E}">
        <p14:creationId xmlns:p14="http://schemas.microsoft.com/office/powerpoint/2010/main" val="3568554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061B8-81E8-A297-3C50-9BBE2CC9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8379D-9304-717D-F661-D8756EEB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B6F92-B885-B7D9-79E5-697A284D3063}"/>
              </a:ext>
            </a:extLst>
          </p:cNvPr>
          <p:cNvSpPr/>
          <p:nvPr/>
        </p:nvSpPr>
        <p:spPr>
          <a:xfrm>
            <a:off x="1097281" y="579337"/>
            <a:ext cx="10278642" cy="528975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'https://www.youtube.com/watch?v=DkRWeCJoK5o'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'body'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Keys.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'#content-text'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i.text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ABAA31-C9E1-72F8-A65E-3A49622258EF}"/>
              </a:ext>
            </a:extLst>
          </p:cNvPr>
          <p:cNvSpPr/>
          <p:nvPr/>
        </p:nvSpPr>
        <p:spPr>
          <a:xfrm>
            <a:off x="1036320" y="3224214"/>
            <a:ext cx="10278642" cy="5604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>
                <a:solidFill>
                  <a:srgbClr val="FF0000"/>
                </a:solidFill>
              </a:rPr>
              <a:t>끝까지 스크롤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r"/>
            <a:r>
              <a:rPr lang="ko-KR" altLang="en-US" b="1" dirty="0" err="1">
                <a:solidFill>
                  <a:srgbClr val="FF0000"/>
                </a:solidFill>
              </a:rPr>
              <a:t>키입력</a:t>
            </a:r>
            <a:r>
              <a:rPr lang="ko-KR" altLang="en-US" b="1" dirty="0">
                <a:solidFill>
                  <a:srgbClr val="FF0000"/>
                </a:solidFill>
              </a:rPr>
              <a:t> 및 대기</a:t>
            </a:r>
          </a:p>
        </p:txBody>
      </p:sp>
    </p:spTree>
    <p:extLst>
      <p:ext uri="{BB962C8B-B14F-4D97-AF65-F5344CB8AC3E}">
        <p14:creationId xmlns:p14="http://schemas.microsoft.com/office/powerpoint/2010/main" val="2421550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061B8-81E8-A297-3C50-9BBE2CC9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8379D-9304-717D-F661-D8756EEB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B6F92-B885-B7D9-79E5-697A284D3063}"/>
              </a:ext>
            </a:extLst>
          </p:cNvPr>
          <p:cNvSpPr/>
          <p:nvPr/>
        </p:nvSpPr>
        <p:spPr>
          <a:xfrm>
            <a:off x="1097281" y="579337"/>
            <a:ext cx="10278642" cy="528975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'https://www.youtube.com/watch?v=DkRWeCJoK5o'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'body'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Keys.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'#content-text'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i.text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ABAA31-C9E1-72F8-A65E-3A49622258EF}"/>
              </a:ext>
            </a:extLst>
          </p:cNvPr>
          <p:cNvSpPr/>
          <p:nvPr/>
        </p:nvSpPr>
        <p:spPr>
          <a:xfrm>
            <a:off x="1036320" y="3804318"/>
            <a:ext cx="10278642" cy="8168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b="1" dirty="0">
              <a:solidFill>
                <a:srgbClr val="FF0000"/>
              </a:solidFill>
            </a:endParaRPr>
          </a:p>
          <a:p>
            <a:pPr algn="r"/>
            <a:r>
              <a:rPr lang="ko-KR" altLang="en-US" b="1" dirty="0">
                <a:solidFill>
                  <a:srgbClr val="FF0000"/>
                </a:solidFill>
              </a:rPr>
              <a:t>현재 위치와 전 위치 비교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r"/>
            <a:r>
              <a:rPr lang="ko-KR" altLang="en-US" b="1" dirty="0" err="1">
                <a:solidFill>
                  <a:srgbClr val="FF0000"/>
                </a:solidFill>
              </a:rPr>
              <a:t>비교후</a:t>
            </a:r>
            <a:r>
              <a:rPr lang="ko-KR" altLang="en-US" b="1" dirty="0">
                <a:solidFill>
                  <a:srgbClr val="FF0000"/>
                </a:solidFill>
              </a:rPr>
              <a:t> 변동 없으면 밑으로</a:t>
            </a:r>
            <a:r>
              <a:rPr lang="en-US" altLang="ko-KR" b="1" dirty="0">
                <a:solidFill>
                  <a:srgbClr val="FF0000"/>
                </a:solidFill>
              </a:rPr>
              <a:t> or </a:t>
            </a:r>
            <a:r>
              <a:rPr lang="ko-KR" altLang="en-US" b="1" dirty="0">
                <a:solidFill>
                  <a:srgbClr val="FF0000"/>
                </a:solidFill>
              </a:rPr>
              <a:t>변동 있으면 다시</a:t>
            </a:r>
          </a:p>
        </p:txBody>
      </p:sp>
    </p:spTree>
    <p:extLst>
      <p:ext uri="{BB962C8B-B14F-4D97-AF65-F5344CB8AC3E}">
        <p14:creationId xmlns:p14="http://schemas.microsoft.com/office/powerpoint/2010/main" val="3218784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061B8-81E8-A297-3C50-9BBE2CC9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8379D-9304-717D-F661-D8756EEB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B6F92-B885-B7D9-79E5-697A284D3063}"/>
              </a:ext>
            </a:extLst>
          </p:cNvPr>
          <p:cNvSpPr/>
          <p:nvPr/>
        </p:nvSpPr>
        <p:spPr>
          <a:xfrm>
            <a:off x="1097281" y="579337"/>
            <a:ext cx="10278642" cy="528975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'https://www.youtube.com/watch?v=DkRWeCJoK5o'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'body'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Keys.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'#content-text'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i.text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ABAA31-C9E1-72F8-A65E-3A49622258EF}"/>
              </a:ext>
            </a:extLst>
          </p:cNvPr>
          <p:cNvSpPr/>
          <p:nvPr/>
        </p:nvSpPr>
        <p:spPr>
          <a:xfrm>
            <a:off x="1036320" y="4620396"/>
            <a:ext cx="10278642" cy="2760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>
                <a:solidFill>
                  <a:srgbClr val="FF0000"/>
                </a:solidFill>
              </a:rPr>
              <a:t>리플 불러오기</a:t>
            </a:r>
          </a:p>
        </p:txBody>
      </p:sp>
    </p:spTree>
    <p:extLst>
      <p:ext uri="{BB962C8B-B14F-4D97-AF65-F5344CB8AC3E}">
        <p14:creationId xmlns:p14="http://schemas.microsoft.com/office/powerpoint/2010/main" val="2472929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061B8-81E8-A297-3C50-9BBE2CC9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48379D-9304-717D-F661-D8756EEB7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DB6F92-B885-B7D9-79E5-697A284D3063}"/>
              </a:ext>
            </a:extLst>
          </p:cNvPr>
          <p:cNvSpPr/>
          <p:nvPr/>
        </p:nvSpPr>
        <p:spPr>
          <a:xfrm>
            <a:off x="1097281" y="579337"/>
            <a:ext cx="10278642" cy="528975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'https://www.youtube.com/watch?v=DkRWeCJoK5o'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'body'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send_keys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Keys.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execute_script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'return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window.pageYOffset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now_height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old_height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'#content-text'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replytext.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i.text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ABAA31-C9E1-72F8-A65E-3A49622258EF}"/>
              </a:ext>
            </a:extLst>
          </p:cNvPr>
          <p:cNvSpPr/>
          <p:nvPr/>
        </p:nvSpPr>
        <p:spPr>
          <a:xfrm>
            <a:off x="1036320" y="4844572"/>
            <a:ext cx="10278642" cy="9072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>
                <a:solidFill>
                  <a:srgbClr val="FF0000"/>
                </a:solidFill>
              </a:rPr>
              <a:t>리플 텍스트 리스트로 변환</a:t>
            </a:r>
          </a:p>
        </p:txBody>
      </p:sp>
    </p:spTree>
    <p:extLst>
      <p:ext uri="{BB962C8B-B14F-4D97-AF65-F5344CB8AC3E}">
        <p14:creationId xmlns:p14="http://schemas.microsoft.com/office/powerpoint/2010/main" val="4074872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56C1E-6054-0C81-D584-FFA5EF64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729D84-DB29-9125-4818-66A7C4E86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B1D95-2C2F-E298-512A-B50A9490B3A9}"/>
              </a:ext>
            </a:extLst>
          </p:cNvPr>
          <p:cNvSpPr txBox="1"/>
          <p:nvPr/>
        </p:nvSpPr>
        <p:spPr>
          <a:xfrm>
            <a:off x="158299" y="160980"/>
            <a:ext cx="11936361" cy="61247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selenium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webdriver</a:t>
            </a:r>
            <a:endParaRPr lang="ko-KR" altLang="en-US" sz="1400" dirty="0"/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time</a:t>
            </a:r>
            <a:endParaRPr lang="ko-KR" altLang="en-US" sz="1400" dirty="0"/>
          </a:p>
          <a:p>
            <a:r>
              <a:rPr lang="ko-KR" altLang="en-US" sz="1400" dirty="0" err="1"/>
              <a:t>from</a:t>
            </a:r>
            <a:r>
              <a:rPr lang="ko-KR" altLang="en-US" sz="1400" dirty="0"/>
              <a:t> selenium.webdriver.common.by </a:t>
            </a:r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By</a:t>
            </a:r>
            <a:endParaRPr lang="ko-KR" altLang="en-US" sz="1400" dirty="0"/>
          </a:p>
          <a:p>
            <a:r>
              <a:rPr lang="ko-KR" altLang="en-US" sz="1400" dirty="0" err="1"/>
              <a:t>from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selenium.webdriver.common.keys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Keys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driver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webdriver.Chrome</a:t>
            </a:r>
            <a:r>
              <a:rPr lang="ko-KR" altLang="en-US" sz="1400" dirty="0"/>
              <a:t>()</a:t>
            </a:r>
          </a:p>
          <a:p>
            <a:r>
              <a:rPr lang="ko-KR" altLang="en-US" sz="1400" dirty="0" err="1"/>
              <a:t>driver.get</a:t>
            </a:r>
            <a:r>
              <a:rPr lang="ko-KR" altLang="en-US" sz="1400" dirty="0"/>
              <a:t>('https://www.youtube.com/watch?v=DkRWeCJoK5o')</a:t>
            </a:r>
          </a:p>
          <a:p>
            <a:r>
              <a:rPr lang="ko-KR" altLang="en-US" sz="1400" dirty="0" err="1"/>
              <a:t>time.sleep</a:t>
            </a:r>
            <a:r>
              <a:rPr lang="ko-KR" altLang="en-US" sz="1400" dirty="0"/>
              <a:t>(1)</a:t>
            </a:r>
          </a:p>
          <a:p>
            <a:r>
              <a:rPr lang="ko-KR" altLang="en-US" sz="1400" dirty="0" err="1"/>
              <a:t>while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True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old_height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driver.execute_script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window.pageYOffset</a:t>
            </a:r>
            <a:r>
              <a:rPr lang="ko-KR" altLang="en-US" sz="1400" dirty="0"/>
              <a:t>")     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driver.find_element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By.CSS_SELECTOR</a:t>
            </a:r>
            <a:r>
              <a:rPr lang="ko-KR" altLang="en-US" sz="1400" dirty="0"/>
              <a:t>, '</a:t>
            </a:r>
            <a:r>
              <a:rPr lang="ko-KR" altLang="en-US" sz="1400" dirty="0" err="1"/>
              <a:t>body</a:t>
            </a:r>
            <a:r>
              <a:rPr lang="ko-KR" altLang="en-US" sz="1400" dirty="0"/>
              <a:t>').</a:t>
            </a:r>
            <a:r>
              <a:rPr lang="ko-KR" altLang="en-US" sz="1400" dirty="0" err="1"/>
              <a:t>send_keys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Keys.END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time.sleep</a:t>
            </a:r>
            <a:r>
              <a:rPr lang="ko-KR" altLang="en-US" sz="1400" dirty="0"/>
              <a:t>(0.5)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now_height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driver.execute_script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window.pageYOffset</a:t>
            </a:r>
            <a:r>
              <a:rPr lang="ko-KR" altLang="en-US" sz="1400" dirty="0"/>
              <a:t>") 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 </a:t>
            </a:r>
            <a:r>
              <a:rPr lang="ko-KR" altLang="en-US" sz="1400" dirty="0" err="1"/>
              <a:t>now_height</a:t>
            </a:r>
            <a:r>
              <a:rPr lang="ko-KR" altLang="en-US" sz="1400" dirty="0"/>
              <a:t> == </a:t>
            </a:r>
            <a:r>
              <a:rPr lang="ko-KR" altLang="en-US" sz="1400" dirty="0" err="1"/>
              <a:t>old_height</a:t>
            </a:r>
            <a:r>
              <a:rPr lang="ko-KR" altLang="en-US" sz="1400" dirty="0"/>
              <a:t>: 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break</a:t>
            </a:r>
            <a:endParaRPr lang="ko-KR" altLang="en-US" sz="1400" dirty="0"/>
          </a:p>
          <a:p>
            <a:r>
              <a:rPr lang="ko-KR" altLang="en-US" sz="1400" dirty="0"/>
              <a:t>               </a:t>
            </a:r>
          </a:p>
          <a:p>
            <a:r>
              <a:rPr lang="ko-KR" altLang="en-US" sz="1400" dirty="0" err="1"/>
              <a:t>import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pandas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pd</a:t>
            </a:r>
            <a:endParaRPr lang="ko-KR" altLang="en-US" sz="1400" dirty="0"/>
          </a:p>
          <a:p>
            <a:r>
              <a:rPr lang="ko-KR" altLang="en-US" sz="1400" dirty="0" err="1"/>
              <a:t>who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driver.find_elements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By.CSS_SELECTOR</a:t>
            </a:r>
            <a:r>
              <a:rPr lang="ko-KR" altLang="en-US" sz="1400" dirty="0"/>
              <a:t>, "#</a:t>
            </a:r>
            <a:r>
              <a:rPr lang="ko-KR" altLang="en-US" sz="1400" dirty="0" err="1"/>
              <a:t>author-text</a:t>
            </a:r>
            <a:r>
              <a:rPr lang="ko-KR" altLang="en-US" sz="1400" dirty="0"/>
              <a:t> &gt; </a:t>
            </a:r>
            <a:r>
              <a:rPr lang="ko-KR" altLang="en-US" sz="1400" dirty="0" err="1"/>
              <a:t>span</a:t>
            </a:r>
            <a:r>
              <a:rPr lang="ko-KR" altLang="en-US" sz="1400" dirty="0"/>
              <a:t>")</a:t>
            </a:r>
          </a:p>
          <a:p>
            <a:r>
              <a:rPr lang="ko-KR" altLang="en-US" sz="1400" dirty="0" err="1"/>
              <a:t>reply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driver.find_elements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By.CSS_SELECTOR</a:t>
            </a:r>
            <a:r>
              <a:rPr lang="ko-KR" altLang="en-US" sz="1400" dirty="0"/>
              <a:t>, "#</a:t>
            </a:r>
            <a:r>
              <a:rPr lang="ko-KR" altLang="en-US" sz="1400" dirty="0" err="1"/>
              <a:t>content-text</a:t>
            </a:r>
            <a:r>
              <a:rPr lang="ko-KR" altLang="en-US" sz="1400" dirty="0"/>
              <a:t>")</a:t>
            </a:r>
          </a:p>
          <a:p>
            <a:r>
              <a:rPr lang="ko-KR" altLang="en-US" sz="1400" dirty="0" err="1"/>
              <a:t>replywho</a:t>
            </a:r>
            <a:r>
              <a:rPr lang="ko-KR" altLang="en-US" sz="1400" dirty="0"/>
              <a:t> = []</a:t>
            </a:r>
          </a:p>
          <a:p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who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replywho.append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i.text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 err="1"/>
              <a:t>replytext</a:t>
            </a:r>
            <a:r>
              <a:rPr lang="ko-KR" altLang="en-US" sz="1400" dirty="0"/>
              <a:t> = []</a:t>
            </a:r>
          </a:p>
          <a:p>
            <a:r>
              <a:rPr lang="ko-KR" altLang="en-US" sz="1400" dirty="0" err="1"/>
              <a:t>for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reply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replytext.append</a:t>
            </a:r>
            <a:r>
              <a:rPr lang="ko-KR" altLang="en-US" sz="1400" dirty="0"/>
              <a:t>(</a:t>
            </a:r>
            <a:r>
              <a:rPr lang="ko-KR" altLang="en-US" sz="1400" dirty="0" err="1"/>
              <a:t>i.text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 err="1"/>
              <a:t>df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pd.DataFrame</a:t>
            </a:r>
            <a:r>
              <a:rPr lang="ko-KR" altLang="en-US" sz="1400" dirty="0"/>
              <a:t>({'</a:t>
            </a:r>
            <a:r>
              <a:rPr lang="ko-KR" altLang="en-US" sz="1400" dirty="0" err="1"/>
              <a:t>id</a:t>
            </a:r>
            <a:r>
              <a:rPr lang="ko-KR" altLang="en-US" sz="1400" dirty="0"/>
              <a:t>':</a:t>
            </a:r>
            <a:r>
              <a:rPr lang="ko-KR" altLang="en-US" sz="1400" dirty="0" err="1"/>
              <a:t>replywho</a:t>
            </a:r>
            <a:r>
              <a:rPr lang="ko-KR" altLang="en-US" sz="1400" dirty="0"/>
              <a:t>,'</a:t>
            </a:r>
            <a:r>
              <a:rPr lang="ko-KR" altLang="en-US" sz="1400" dirty="0" err="1"/>
              <a:t>reply</a:t>
            </a:r>
            <a:r>
              <a:rPr lang="ko-KR" altLang="en-US" sz="1400" dirty="0"/>
              <a:t>':</a:t>
            </a:r>
            <a:r>
              <a:rPr lang="ko-KR" altLang="en-US" sz="1400" dirty="0" err="1"/>
              <a:t>replytext</a:t>
            </a:r>
            <a:r>
              <a:rPr lang="ko-KR" altLang="en-US" sz="1400" dirty="0"/>
              <a:t>})</a:t>
            </a:r>
          </a:p>
          <a:p>
            <a:r>
              <a:rPr lang="ko-KR" altLang="en-US" sz="1400" dirty="0" err="1"/>
              <a:t>df.to_csv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youtubereply.csv</a:t>
            </a:r>
            <a:r>
              <a:rPr lang="ko-KR" altLang="en-US" sz="1400" dirty="0"/>
              <a:t>')</a:t>
            </a:r>
          </a:p>
          <a:p>
            <a:r>
              <a:rPr lang="ko-KR" altLang="en-US" sz="1400" dirty="0" err="1"/>
              <a:t>print</a:t>
            </a:r>
            <a:r>
              <a:rPr lang="ko-KR" altLang="en-US" sz="1400" dirty="0"/>
              <a:t>('완료')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4ED46F-26A3-BF41-BA13-6DEF9D91D4BB}"/>
              </a:ext>
            </a:extLst>
          </p:cNvPr>
          <p:cNvSpPr/>
          <p:nvPr/>
        </p:nvSpPr>
        <p:spPr>
          <a:xfrm>
            <a:off x="158299" y="3569110"/>
            <a:ext cx="7766501" cy="27166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rgbClr val="FF0000"/>
                </a:solidFill>
              </a:rPr>
              <a:t>리스트의 병합을 통한 결과물 생성</a:t>
            </a:r>
          </a:p>
        </p:txBody>
      </p:sp>
    </p:spTree>
    <p:extLst>
      <p:ext uri="{BB962C8B-B14F-4D97-AF65-F5344CB8AC3E}">
        <p14:creationId xmlns:p14="http://schemas.microsoft.com/office/powerpoint/2010/main" val="562968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89AA7-7D9A-B5BC-78B6-EA61D963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CAC002-EC1D-F2E0-9702-9BB4A9B98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클릭을 통한 스크롤 제어</a:t>
            </a:r>
          </a:p>
        </p:txBody>
      </p:sp>
    </p:spTree>
    <p:extLst>
      <p:ext uri="{BB962C8B-B14F-4D97-AF65-F5344CB8AC3E}">
        <p14:creationId xmlns:p14="http://schemas.microsoft.com/office/powerpoint/2010/main" val="1136712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A06FC-69FA-5599-AD66-96F7F66C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32A34-4DCE-2359-CE42-5B0FD25F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웹페이지에 </a:t>
            </a:r>
            <a:r>
              <a:rPr lang="ko-KR" altLang="en-US" dirty="0" err="1"/>
              <a:t>키입력</a:t>
            </a:r>
            <a:endParaRPr lang="en-US" altLang="ko-KR" dirty="0"/>
          </a:p>
          <a:p>
            <a:pPr lvl="1"/>
            <a:r>
              <a:rPr lang="ko-KR" altLang="en-US" dirty="0"/>
              <a:t>키보드 입력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, </a:t>
            </a:r>
            <a:r>
              <a:rPr lang="ko-KR" altLang="en-US" dirty="0"/>
              <a:t>스페이스</a:t>
            </a:r>
            <a:r>
              <a:rPr lang="en-US" altLang="ko-KR" dirty="0"/>
              <a:t>, </a:t>
            </a:r>
            <a:r>
              <a:rPr lang="ko-KR" altLang="en-US" dirty="0"/>
              <a:t>페이지 다운 등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>
                <a:solidFill>
                  <a:srgbClr val="383A42"/>
                </a:solidFill>
                <a:latin typeface="Menlo"/>
              </a:rPr>
              <a:t>현재 페이지 스크롤</a:t>
            </a:r>
            <a:endParaRPr lang="en-US" altLang="ko-KR" dirty="0"/>
          </a:p>
          <a:p>
            <a:pPr lvl="1"/>
            <a:r>
              <a:rPr lang="ko-KR" altLang="en-US" dirty="0"/>
              <a:t>마우스 입력</a:t>
            </a:r>
            <a:r>
              <a:rPr lang="en-US" altLang="ko-KR" dirty="0"/>
              <a:t>(</a:t>
            </a:r>
            <a:r>
              <a:rPr lang="ko-KR" altLang="en-US" dirty="0"/>
              <a:t>클릭 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b="0" i="0" dirty="0">
                <a:solidFill>
                  <a:srgbClr val="444444"/>
                </a:solidFill>
                <a:effectLst/>
                <a:latin typeface="SF Mono"/>
              </a:rPr>
              <a:t>찾은 대상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SF Mono"/>
              </a:rPr>
              <a:t>.click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F Mono"/>
              </a:rPr>
              <a:t>() </a:t>
            </a:r>
            <a:endParaRPr lang="en-US" altLang="ko-KR" dirty="0"/>
          </a:p>
          <a:p>
            <a:pPr lvl="2"/>
            <a:r>
              <a:rPr lang="ko-KR" altLang="en-US" dirty="0"/>
              <a:t>선택된 </a:t>
            </a:r>
            <a:r>
              <a:rPr lang="en-US" altLang="ko-KR" dirty="0"/>
              <a:t>element</a:t>
            </a:r>
            <a:r>
              <a:rPr lang="ko-KR" altLang="en-US" dirty="0"/>
              <a:t>에 키</a:t>
            </a:r>
            <a:r>
              <a:rPr lang="en-US" altLang="ko-KR" dirty="0"/>
              <a:t>(</a:t>
            </a:r>
            <a:r>
              <a:rPr lang="ko-KR" altLang="en-US" dirty="0" err="1"/>
              <a:t>왼클릭</a:t>
            </a:r>
            <a:r>
              <a:rPr lang="en-US" altLang="ko-KR" dirty="0"/>
              <a:t>)</a:t>
            </a:r>
            <a:r>
              <a:rPr lang="ko-KR" altLang="en-US" dirty="0"/>
              <a:t> 신호를 보냄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75AE7-761B-CC25-CB82-55ED80558C44}"/>
              </a:ext>
            </a:extLst>
          </p:cNvPr>
          <p:cNvSpPr/>
          <p:nvPr/>
        </p:nvSpPr>
        <p:spPr>
          <a:xfrm>
            <a:off x="1296244" y="4074423"/>
            <a:ext cx="8545846" cy="596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driver.find_element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By.CSS_SELECTOR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클릭대상</a:t>
            </a:r>
            <a:r>
              <a:rPr lang="en-US" altLang="ko-KR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).click()</a:t>
            </a:r>
            <a:endParaRPr lang="en-US" altLang="ko-KR" b="0" i="0" dirty="0">
              <a:solidFill>
                <a:srgbClr val="383A42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051562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A06FC-69FA-5599-AD66-96F7F66C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32A34-4DCE-2359-CE42-5B0FD25F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스크롤 버튼 위치 찾기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75AE7-761B-CC25-CB82-55ED80558C44}"/>
              </a:ext>
            </a:extLst>
          </p:cNvPr>
          <p:cNvSpPr/>
          <p:nvPr/>
        </p:nvSpPr>
        <p:spPr>
          <a:xfrm>
            <a:off x="1296244" y="4074423"/>
            <a:ext cx="8545846" cy="596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0" i="0" dirty="0" err="1">
                <a:solidFill>
                  <a:srgbClr val="383A42"/>
                </a:solidFill>
                <a:effectLst/>
                <a:latin typeface="Menlo"/>
              </a:rPr>
              <a:t>driver.find_element_by_tag_name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Menlo"/>
              </a:rPr>
              <a:t>(</a:t>
            </a:r>
            <a:r>
              <a:rPr lang="en-US" altLang="ko-KR" b="0" i="0" dirty="0">
                <a:solidFill>
                  <a:srgbClr val="50A14F"/>
                </a:solidFill>
                <a:effectLst/>
                <a:latin typeface="Menlo"/>
              </a:rPr>
              <a:t>'body'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Menlo"/>
              </a:rPr>
              <a:t>).</a:t>
            </a:r>
            <a:r>
              <a:rPr lang="en-US" altLang="ko-KR" b="0" i="0" dirty="0" err="1">
                <a:solidFill>
                  <a:srgbClr val="383A42"/>
                </a:solidFill>
                <a:effectLst/>
                <a:latin typeface="Menlo"/>
              </a:rPr>
              <a:t>send_keys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383A42"/>
                </a:solidFill>
                <a:effectLst/>
                <a:latin typeface="Menlo"/>
              </a:rPr>
              <a:t>Keys.PAGE_DOWN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Menlo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7A5CB-AB6B-E3C5-7FD1-489658799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5" y="2540821"/>
            <a:ext cx="100774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49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A06FC-69FA-5599-AD66-96F7F66C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32A34-4DCE-2359-CE42-5B0FD25F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스크롤 버튼 주소 가져오기</a:t>
            </a:r>
            <a:endParaRPr lang="en-US" altLang="ko-KR" dirty="0"/>
          </a:p>
          <a:p>
            <a:r>
              <a:rPr lang="ko-KR" altLang="en-US" dirty="0"/>
              <a:t>키보드 입력</a:t>
            </a:r>
            <a:r>
              <a:rPr lang="en-US" altLang="ko-KR" dirty="0"/>
              <a:t>(</a:t>
            </a:r>
            <a:r>
              <a:rPr lang="ko-KR" altLang="en-US" dirty="0" err="1"/>
              <a:t>엔터</a:t>
            </a:r>
            <a:r>
              <a:rPr lang="en-US" altLang="ko-KR" dirty="0"/>
              <a:t>, </a:t>
            </a:r>
            <a:r>
              <a:rPr lang="ko-KR" altLang="en-US" dirty="0"/>
              <a:t>스페이스</a:t>
            </a:r>
            <a:r>
              <a:rPr lang="en-US" altLang="ko-KR" dirty="0"/>
              <a:t>, </a:t>
            </a:r>
            <a:r>
              <a:rPr lang="ko-KR" altLang="en-US" dirty="0"/>
              <a:t>페이지 다운 등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>
                <a:solidFill>
                  <a:srgbClr val="383A42"/>
                </a:solidFill>
                <a:latin typeface="Menlo"/>
              </a:rPr>
              <a:t>현재 페이지 스크롤</a:t>
            </a:r>
            <a:endParaRPr lang="en-US" altLang="ko-KR" dirty="0"/>
          </a:p>
          <a:p>
            <a:pPr lvl="1"/>
            <a:r>
              <a:rPr lang="ko-KR" altLang="en-US" dirty="0"/>
              <a:t>마우스 입력</a:t>
            </a:r>
            <a:r>
              <a:rPr lang="en-US" altLang="ko-KR" dirty="0"/>
              <a:t>(</a:t>
            </a:r>
            <a:r>
              <a:rPr lang="ko-KR" altLang="en-US" dirty="0"/>
              <a:t>클릭 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b="0" i="0" dirty="0">
                <a:solidFill>
                  <a:srgbClr val="444444"/>
                </a:solidFill>
                <a:effectLst/>
                <a:latin typeface="SF Mono"/>
              </a:rPr>
              <a:t>찾은 대상</a:t>
            </a:r>
            <a:r>
              <a:rPr lang="en-US" altLang="ko-KR" b="0" i="0" dirty="0">
                <a:solidFill>
                  <a:srgbClr val="880000"/>
                </a:solidFill>
                <a:effectLst/>
                <a:latin typeface="SF Mono"/>
              </a:rPr>
              <a:t>.click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F Mono"/>
              </a:rPr>
              <a:t>() </a:t>
            </a:r>
            <a:endParaRPr lang="en-US" altLang="ko-KR" dirty="0"/>
          </a:p>
          <a:p>
            <a:pPr lvl="2"/>
            <a:r>
              <a:rPr lang="ko-KR" altLang="en-US" dirty="0"/>
              <a:t>선택된 </a:t>
            </a:r>
            <a:r>
              <a:rPr lang="en-US" altLang="ko-KR" dirty="0"/>
              <a:t>element</a:t>
            </a:r>
            <a:r>
              <a:rPr lang="ko-KR" altLang="en-US" dirty="0"/>
              <a:t>에 키</a:t>
            </a:r>
            <a:r>
              <a:rPr lang="en-US" altLang="ko-KR" dirty="0"/>
              <a:t>(</a:t>
            </a:r>
            <a:r>
              <a:rPr lang="ko-KR" altLang="en-US" dirty="0" err="1"/>
              <a:t>왼클릭</a:t>
            </a:r>
            <a:r>
              <a:rPr lang="en-US" altLang="ko-KR" dirty="0"/>
              <a:t>)</a:t>
            </a:r>
            <a:r>
              <a:rPr lang="ko-KR" altLang="en-US" dirty="0"/>
              <a:t> 신호를 보냄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A75AE7-761B-CC25-CB82-55ED80558C44}"/>
              </a:ext>
            </a:extLst>
          </p:cNvPr>
          <p:cNvSpPr/>
          <p:nvPr/>
        </p:nvSpPr>
        <p:spPr>
          <a:xfrm>
            <a:off x="1296244" y="4074423"/>
            <a:ext cx="8545846" cy="59694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0" i="0" dirty="0" err="1">
                <a:solidFill>
                  <a:srgbClr val="383A42"/>
                </a:solidFill>
                <a:effectLst/>
                <a:latin typeface="Menlo"/>
              </a:rPr>
              <a:t>driver.find_element_by_tag_name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Menlo"/>
              </a:rPr>
              <a:t>(</a:t>
            </a:r>
            <a:r>
              <a:rPr lang="en-US" altLang="ko-KR" b="0" i="0" dirty="0">
                <a:solidFill>
                  <a:srgbClr val="50A14F"/>
                </a:solidFill>
                <a:effectLst/>
                <a:latin typeface="Menlo"/>
              </a:rPr>
              <a:t>'body'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Menlo"/>
              </a:rPr>
              <a:t>).</a:t>
            </a:r>
            <a:r>
              <a:rPr lang="en-US" altLang="ko-KR" b="0" i="0" dirty="0" err="1">
                <a:solidFill>
                  <a:srgbClr val="383A42"/>
                </a:solidFill>
                <a:effectLst/>
                <a:latin typeface="Menlo"/>
              </a:rPr>
              <a:t>send_keys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383A42"/>
                </a:solidFill>
                <a:effectLst/>
                <a:latin typeface="Menlo"/>
              </a:rPr>
              <a:t>Keys.PAGE_DOWN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Menlo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7A5CB-AB6B-E3C5-7FD1-489658799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550652"/>
            <a:ext cx="10077450" cy="3228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CDD7DC-7F3F-6373-9ABE-0C8DDF76C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77" y="2806928"/>
            <a:ext cx="5695950" cy="838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EB4D58-C507-C095-0949-460706EF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542" y="3817027"/>
            <a:ext cx="9667875" cy="895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96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C9182-825C-CA3C-31BB-AF254416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4CB09-7077-EBFB-ED7A-C2CAFF5B0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인코딩</a:t>
            </a:r>
            <a:r>
              <a:rPr lang="en-US" altLang="ko-KR" dirty="0"/>
              <a:t>(encoding)</a:t>
            </a:r>
            <a:r>
              <a:rPr lang="ko-KR" altLang="en-US" dirty="0"/>
              <a:t> 문제</a:t>
            </a:r>
            <a:endParaRPr lang="en-US" altLang="ko-KR" dirty="0"/>
          </a:p>
          <a:p>
            <a:pPr lvl="1"/>
            <a:r>
              <a:rPr lang="ko-KR" altLang="en-US" dirty="0"/>
              <a:t>기본적으로 대부분의 </a:t>
            </a:r>
            <a:r>
              <a:rPr lang="en-US" altLang="ko-KR" dirty="0"/>
              <a:t>pc</a:t>
            </a:r>
            <a:r>
              <a:rPr lang="ko-KR" altLang="en-US" dirty="0"/>
              <a:t>는 표준문자방식인 </a:t>
            </a:r>
            <a:r>
              <a:rPr lang="en-US" altLang="ko-KR" dirty="0"/>
              <a:t>Unicode</a:t>
            </a:r>
            <a:r>
              <a:rPr lang="ko-KR" altLang="en-US" dirty="0"/>
              <a:t>를 사용 가능</a:t>
            </a:r>
            <a:r>
              <a:rPr lang="en-US" altLang="ko-KR" dirty="0"/>
              <a:t>(UTF-8)</a:t>
            </a:r>
          </a:p>
          <a:p>
            <a:pPr lvl="1"/>
            <a:r>
              <a:rPr lang="ko-KR" altLang="en-US" dirty="0"/>
              <a:t>한글 윈도우는 </a:t>
            </a:r>
            <a:r>
              <a:rPr lang="en-US" altLang="ko-KR" dirty="0"/>
              <a:t>EUC-KR</a:t>
            </a:r>
            <a:r>
              <a:rPr lang="ko-KR" altLang="en-US" dirty="0"/>
              <a:t>의 </a:t>
            </a:r>
            <a:r>
              <a:rPr lang="ko-KR" altLang="en-US" dirty="0" err="1"/>
              <a:t>확장형인</a:t>
            </a:r>
            <a:r>
              <a:rPr lang="ko-KR" altLang="en-US" dirty="0"/>
              <a:t> </a:t>
            </a:r>
            <a:r>
              <a:rPr lang="en-US" altLang="ko-KR" dirty="0"/>
              <a:t>CP949</a:t>
            </a:r>
            <a:r>
              <a:rPr lang="ko-KR" altLang="en-US" dirty="0"/>
              <a:t>방식을 기본으로 사용하고 있기에 </a:t>
            </a:r>
            <a:r>
              <a:rPr lang="en-US" altLang="ko-KR" dirty="0"/>
              <a:t>OS</a:t>
            </a:r>
            <a:r>
              <a:rPr lang="ko-KR" altLang="en-US" dirty="0"/>
              <a:t>별로 </a:t>
            </a: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ko-KR" altLang="en-US" dirty="0" err="1"/>
              <a:t>인코딩방식을</a:t>
            </a:r>
            <a:r>
              <a:rPr lang="ko-KR" altLang="en-US" dirty="0"/>
              <a:t> 지정해 줄 필요가 있음</a:t>
            </a:r>
            <a:endParaRPr lang="en-US" altLang="ko-KR" dirty="0"/>
          </a:p>
          <a:p>
            <a:pPr lvl="1"/>
            <a:r>
              <a:rPr lang="ko-KR" altLang="en-US" dirty="0" err="1"/>
              <a:t>한글윈도우는</a:t>
            </a:r>
            <a:r>
              <a:rPr lang="ko-KR" altLang="en-US" dirty="0"/>
              <a:t> </a:t>
            </a:r>
            <a:r>
              <a:rPr lang="en-US" altLang="ko-KR" dirty="0"/>
              <a:t>CP949, EUC-KR</a:t>
            </a:r>
            <a:r>
              <a:rPr lang="ko-KR" altLang="en-US" dirty="0"/>
              <a:t>이 기본지정이기에 </a:t>
            </a:r>
            <a:r>
              <a:rPr lang="en-US" altLang="ko-KR" dirty="0"/>
              <a:t>UTF-8</a:t>
            </a:r>
            <a:r>
              <a:rPr lang="ko-KR" altLang="en-US" dirty="0"/>
              <a:t>을 따로 지정해주어야 해당 방식으로 저장됨</a:t>
            </a:r>
            <a:endParaRPr lang="en-US" altLang="ko-KR" dirty="0"/>
          </a:p>
          <a:p>
            <a:pPr lvl="1"/>
            <a:r>
              <a:rPr lang="ko-KR" altLang="en-US" dirty="0"/>
              <a:t>맥의 경우 반대로 </a:t>
            </a:r>
            <a:r>
              <a:rPr lang="en-US" altLang="ko-KR" dirty="0"/>
              <a:t>UTF-8</a:t>
            </a:r>
            <a:r>
              <a:rPr lang="ko-KR" altLang="en-US" dirty="0"/>
              <a:t>을 기본으로 하고 있기에 </a:t>
            </a:r>
            <a:r>
              <a:rPr lang="en-US" altLang="ko-KR" dirty="0"/>
              <a:t>EUC-KR</a:t>
            </a:r>
            <a:r>
              <a:rPr lang="ko-KR" altLang="en-US" dirty="0"/>
              <a:t>을 따로 지정해주어야 함</a:t>
            </a:r>
            <a:endParaRPr lang="en-US" altLang="ko-KR" dirty="0"/>
          </a:p>
          <a:p>
            <a:pPr lvl="1"/>
            <a:r>
              <a:rPr lang="ko-KR" altLang="en-US" dirty="0"/>
              <a:t>기본적으로 브라우저를 볼 때는 </a:t>
            </a:r>
            <a:r>
              <a:rPr lang="ko-KR" altLang="en-US" dirty="0" err="1"/>
              <a:t>신경쓰지</a:t>
            </a:r>
            <a:r>
              <a:rPr lang="ko-KR" altLang="en-US" dirty="0"/>
              <a:t> 않아도 됨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781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B064A-FA3E-C410-6EEF-715B2234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SELENIUM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92946-68B7-76C1-B0F1-8DAD6A59B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댓글 주소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9F852A-D7BC-4C97-804A-1DB7691CD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4" t="16057" r="31451" b="8960"/>
          <a:stretch/>
        </p:blipFill>
        <p:spPr>
          <a:xfrm>
            <a:off x="2428566" y="67739"/>
            <a:ext cx="9763434" cy="67902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C06F2F-3F94-ECD5-870E-707407236838}"/>
              </a:ext>
            </a:extLst>
          </p:cNvPr>
          <p:cNvSpPr/>
          <p:nvPr/>
        </p:nvSpPr>
        <p:spPr>
          <a:xfrm>
            <a:off x="3524864" y="1361225"/>
            <a:ext cx="1465006" cy="255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FB332-2B35-84AF-23A2-559248FCF376}"/>
              </a:ext>
            </a:extLst>
          </p:cNvPr>
          <p:cNvSpPr/>
          <p:nvPr/>
        </p:nvSpPr>
        <p:spPr>
          <a:xfrm>
            <a:off x="6376218" y="4497715"/>
            <a:ext cx="1514168" cy="3244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080746-91EB-5EA1-82B2-962FB7DCCD5C}"/>
              </a:ext>
            </a:extLst>
          </p:cNvPr>
          <p:cNvCxnSpPr>
            <a:stCxn id="6" idx="2"/>
          </p:cNvCxnSpPr>
          <p:nvPr/>
        </p:nvCxnSpPr>
        <p:spPr>
          <a:xfrm>
            <a:off x="4257367" y="1616864"/>
            <a:ext cx="2875935" cy="2910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89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81591-3A40-DC5D-29D2-EBBDA032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314E6-325D-6C4D-BF22-A7B3856A9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89539D-7E71-0028-F2C2-B358263D8E6B}"/>
              </a:ext>
            </a:extLst>
          </p:cNvPr>
          <p:cNvSpPr/>
          <p:nvPr/>
        </p:nvSpPr>
        <p:spPr>
          <a:xfrm>
            <a:off x="58994" y="88490"/>
            <a:ext cx="12093677" cy="65974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common.exceptions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'https://page.kakao.com/content/61729411’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'#__next &gt; div &gt; div.flex.w-full.grow.flex-col.px-122pxr &gt; div.flex.h-full.flex-1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div.mb-28pxr.ml-4px.flex.w-632pxr.flex-col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(2) &gt; div.mt-4pxr.bg-bg-a-20 &gt; div &gt; div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div.flex.flex-1.flex-col &gt; div.flex.cursor-pointer.items-center.justify-center.py-8pxr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button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button.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(0.5)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print(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더이상 스크롤 버튼이 없습니다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CLASS_NAME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"break-word-anywhere"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i="0" dirty="0">
              <a:solidFill>
                <a:srgbClr val="383A42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03321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81591-3A40-DC5D-29D2-EBBDA032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314E6-325D-6C4D-BF22-A7B3856A9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0E4F2D-ECD5-4809-0730-071F59F3CAB6}"/>
              </a:ext>
            </a:extLst>
          </p:cNvPr>
          <p:cNvSpPr/>
          <p:nvPr/>
        </p:nvSpPr>
        <p:spPr>
          <a:xfrm>
            <a:off x="58994" y="88490"/>
            <a:ext cx="12093677" cy="65974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common.exceptions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'https://page.kakao.com/content/61729411’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'#__next &gt; div &gt; div.flex.w-full.grow.flex-col.px-122pxr &gt; div.flex.h-full.flex-1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div.mb-28pxr.ml-4px.flex.w-632pxr.flex-col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(2) &gt; div.mt-4pxr.bg-bg-a-20 &gt; div &gt; div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div.flex.flex-1.flex-col &gt; div.flex.cursor-pointer.items-center.justify-center.py-8pxr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button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button.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(0.5)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print(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더이상 스크롤 버튼이 없습니다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CLASS_NAME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"break-word-anywhere"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i="0" dirty="0">
              <a:solidFill>
                <a:srgbClr val="383A42"/>
              </a:solidFill>
              <a:effectLst/>
              <a:latin typeface="Menlo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45AC7-196F-1E85-4306-301DA1BD80A4}"/>
              </a:ext>
            </a:extLst>
          </p:cNvPr>
          <p:cNvSpPr/>
          <p:nvPr/>
        </p:nvSpPr>
        <p:spPr>
          <a:xfrm>
            <a:off x="127819" y="511275"/>
            <a:ext cx="11956026" cy="13145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rgbClr val="FF0000"/>
                </a:solidFill>
              </a:rPr>
              <a:t>패키지 불러오기</a:t>
            </a:r>
          </a:p>
        </p:txBody>
      </p:sp>
    </p:spTree>
    <p:extLst>
      <p:ext uri="{BB962C8B-B14F-4D97-AF65-F5344CB8AC3E}">
        <p14:creationId xmlns:p14="http://schemas.microsoft.com/office/powerpoint/2010/main" val="2889161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81591-3A40-DC5D-29D2-EBBDA032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314E6-325D-6C4D-BF22-A7B3856A9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0E4F2D-ECD5-4809-0730-071F59F3CAB6}"/>
              </a:ext>
            </a:extLst>
          </p:cNvPr>
          <p:cNvSpPr/>
          <p:nvPr/>
        </p:nvSpPr>
        <p:spPr>
          <a:xfrm>
            <a:off x="58994" y="88490"/>
            <a:ext cx="12093677" cy="65974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common.exceptions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'https://page.kakao.com/content/61729411’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'#__next &gt; div &gt; div.flex.w-full.grow.flex-col.px-122pxr &gt; div.flex.h-full.flex-1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div.mb-28pxr.ml-4px.flex.w-632pxr.flex-col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(2) &gt; div.mt-4pxr.bg-bg-a-20 &gt; div &gt; div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div.flex.flex-1.flex-col &gt; div.flex.cursor-pointer.items-center.justify-center.py-8pxr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button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button.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(0.5)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print(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더이상 스크롤 버튼이 없습니다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CLASS_NAME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"break-word-anywhere"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i="0" dirty="0">
              <a:solidFill>
                <a:srgbClr val="383A42"/>
              </a:solidFill>
              <a:effectLst/>
              <a:latin typeface="Menlo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45AC7-196F-1E85-4306-301DA1BD80A4}"/>
              </a:ext>
            </a:extLst>
          </p:cNvPr>
          <p:cNvSpPr/>
          <p:nvPr/>
        </p:nvSpPr>
        <p:spPr>
          <a:xfrm>
            <a:off x="127819" y="1806185"/>
            <a:ext cx="11956026" cy="7502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rgbClr val="FF0000"/>
                </a:solidFill>
              </a:rPr>
              <a:t>웹페이지 실행</a:t>
            </a:r>
          </a:p>
        </p:txBody>
      </p:sp>
    </p:spTree>
    <p:extLst>
      <p:ext uri="{BB962C8B-B14F-4D97-AF65-F5344CB8AC3E}">
        <p14:creationId xmlns:p14="http://schemas.microsoft.com/office/powerpoint/2010/main" val="4269097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81591-3A40-DC5D-29D2-EBBDA032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314E6-325D-6C4D-BF22-A7B3856A9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0E4F2D-ECD5-4809-0730-071F59F3CAB6}"/>
              </a:ext>
            </a:extLst>
          </p:cNvPr>
          <p:cNvSpPr/>
          <p:nvPr/>
        </p:nvSpPr>
        <p:spPr>
          <a:xfrm>
            <a:off x="58994" y="88490"/>
            <a:ext cx="12093677" cy="65974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common.exceptions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'https://page.kakao.com/content/61729411’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'#__next &gt; div &gt; div.flex.w-full.grow.flex-col.px-122pxr &gt; div.flex.h-full.flex-1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div.mb-28pxr.ml-4px.flex.w-632pxr.flex-col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(2) &gt; div.mt-4pxr.bg-bg-a-20 &gt; div &gt; div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div.flex.flex-1.flex-col &gt; div.flex.cursor-pointer.items-center.justify-center.py-8pxr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button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button.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(0.5)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print(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더이상 스크롤 버튼이 없습니다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CLASS_NAME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"break-word-anywhere"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i="0" dirty="0">
              <a:solidFill>
                <a:srgbClr val="383A42"/>
              </a:solidFill>
              <a:effectLst/>
              <a:latin typeface="Menlo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45AC7-196F-1E85-4306-301DA1BD80A4}"/>
              </a:ext>
            </a:extLst>
          </p:cNvPr>
          <p:cNvSpPr/>
          <p:nvPr/>
        </p:nvSpPr>
        <p:spPr>
          <a:xfrm>
            <a:off x="127819" y="2540819"/>
            <a:ext cx="11956026" cy="7628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dirty="0">
              <a:solidFill>
                <a:srgbClr val="FF0000"/>
              </a:solidFill>
            </a:endParaRPr>
          </a:p>
          <a:p>
            <a:pPr algn="r"/>
            <a:endParaRPr lang="en-US" altLang="ko-KR" dirty="0">
              <a:solidFill>
                <a:srgbClr val="FF0000"/>
              </a:solidFill>
            </a:endParaRPr>
          </a:p>
          <a:p>
            <a:pPr algn="r"/>
            <a:r>
              <a:rPr lang="ko-KR" altLang="en-US" dirty="0">
                <a:solidFill>
                  <a:srgbClr val="FF0000"/>
                </a:solidFill>
              </a:rPr>
              <a:t>버튼 찾기</a:t>
            </a:r>
          </a:p>
        </p:txBody>
      </p:sp>
    </p:spTree>
    <p:extLst>
      <p:ext uri="{BB962C8B-B14F-4D97-AF65-F5344CB8AC3E}">
        <p14:creationId xmlns:p14="http://schemas.microsoft.com/office/powerpoint/2010/main" val="3150438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81591-3A40-DC5D-29D2-EBBDA032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314E6-325D-6C4D-BF22-A7B3856A9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0E4F2D-ECD5-4809-0730-071F59F3CAB6}"/>
              </a:ext>
            </a:extLst>
          </p:cNvPr>
          <p:cNvSpPr/>
          <p:nvPr/>
        </p:nvSpPr>
        <p:spPr>
          <a:xfrm>
            <a:off x="58994" y="88490"/>
            <a:ext cx="12093677" cy="65974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common.exceptions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'https://page.kakao.com/content/61729411’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'#__next &gt; div &gt; div.flex.w-full.grow.flex-col.px-122pxr &gt; div.flex.h-full.flex-1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div.mb-28pxr.ml-4px.flex.w-632pxr.flex-col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(2) &gt; div.mt-4pxr.bg-bg-a-20 &gt; div &gt; div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div.flex.flex-1.flex-col &gt; div.flex.cursor-pointer.items-center.justify-center.py-8pxr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button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button.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(0.5)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print(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더이상 스크롤 버튼이 없습니다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CLASS_NAME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"break-word-anywhere"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i="0" dirty="0">
              <a:solidFill>
                <a:srgbClr val="383A42"/>
              </a:solidFill>
              <a:effectLst/>
              <a:latin typeface="Menlo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45AC7-196F-1E85-4306-301DA1BD80A4}"/>
              </a:ext>
            </a:extLst>
          </p:cNvPr>
          <p:cNvSpPr/>
          <p:nvPr/>
        </p:nvSpPr>
        <p:spPr>
          <a:xfrm>
            <a:off x="127819" y="3266878"/>
            <a:ext cx="11956026" cy="19743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err="1">
                <a:solidFill>
                  <a:srgbClr val="FF0000"/>
                </a:solidFill>
              </a:rPr>
              <a:t>반복문</a:t>
            </a:r>
            <a:endParaRPr lang="en-US" altLang="ko-KR" dirty="0">
              <a:solidFill>
                <a:srgbClr val="FF0000"/>
              </a:solidFill>
            </a:endParaRP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While </a:t>
            </a:r>
            <a:r>
              <a:rPr lang="en-US" altLang="ko-KR" dirty="0" err="1">
                <a:solidFill>
                  <a:srgbClr val="FF0000"/>
                </a:solidFill>
              </a:rPr>
              <a:t>true~break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302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81591-3A40-DC5D-29D2-EBBDA032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314E6-325D-6C4D-BF22-A7B3856A9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0E4F2D-ECD5-4809-0730-071F59F3CAB6}"/>
              </a:ext>
            </a:extLst>
          </p:cNvPr>
          <p:cNvSpPr/>
          <p:nvPr/>
        </p:nvSpPr>
        <p:spPr>
          <a:xfrm>
            <a:off x="58994" y="88490"/>
            <a:ext cx="12093677" cy="65974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common.exceptions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'https://page.kakao.com/content/61729411’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'#__next &gt; div &gt; div.flex.w-full.grow.flex-col.px-122pxr &gt; div.flex.h-full.flex-1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div.mb-28pxr.ml-4px.flex.w-632pxr.flex-col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(2) &gt; div.mt-4pxr.bg-bg-a-20 &gt; div &gt; div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div.flex.flex-1.flex-col &gt; div.flex.cursor-pointer.items-center.justify-center.py-8pxr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button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button.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(0.5)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print(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더이상 스크롤 버튼이 없습니다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CLASS_NAME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"break-word-anywhere"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i="0" dirty="0">
              <a:solidFill>
                <a:srgbClr val="383A42"/>
              </a:solidFill>
              <a:effectLst/>
              <a:latin typeface="Menlo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45AC7-196F-1E85-4306-301DA1BD80A4}"/>
              </a:ext>
            </a:extLst>
          </p:cNvPr>
          <p:cNvSpPr/>
          <p:nvPr/>
        </p:nvSpPr>
        <p:spPr>
          <a:xfrm>
            <a:off x="127819" y="3527322"/>
            <a:ext cx="11956026" cy="16916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rgbClr val="FF0000"/>
                </a:solidFill>
              </a:rPr>
              <a:t>예외처리</a:t>
            </a:r>
            <a:endParaRPr lang="en-US" altLang="ko-KR" dirty="0">
              <a:solidFill>
                <a:srgbClr val="FF0000"/>
              </a:solidFill>
            </a:endParaRP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Try</a:t>
            </a:r>
            <a:r>
              <a:rPr lang="ko-KR" altLang="en-US" dirty="0">
                <a:solidFill>
                  <a:srgbClr val="FF0000"/>
                </a:solidFill>
              </a:rPr>
              <a:t>로 시도</a:t>
            </a:r>
            <a:endParaRPr lang="en-US" altLang="ko-KR" dirty="0">
              <a:solidFill>
                <a:srgbClr val="FF0000"/>
              </a:solidFill>
            </a:endParaRP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Except</a:t>
            </a:r>
            <a:r>
              <a:rPr lang="ko-KR" altLang="en-US" dirty="0">
                <a:solidFill>
                  <a:srgbClr val="FF0000"/>
                </a:solidFill>
              </a:rPr>
              <a:t>로 예외 발생시 처리 내용 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48BAFB-7D86-6EEA-FCE3-3B2991F2AA73}"/>
              </a:ext>
            </a:extLst>
          </p:cNvPr>
          <p:cNvSpPr/>
          <p:nvPr/>
        </p:nvSpPr>
        <p:spPr>
          <a:xfrm>
            <a:off x="127820" y="1553497"/>
            <a:ext cx="6833420" cy="2851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5EBCB75-2ACD-A332-F0BD-03C05A663CDD}"/>
              </a:ext>
            </a:extLst>
          </p:cNvPr>
          <p:cNvCxnSpPr/>
          <p:nvPr/>
        </p:nvCxnSpPr>
        <p:spPr>
          <a:xfrm>
            <a:off x="5378245" y="1838632"/>
            <a:ext cx="0" cy="1688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32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81591-3A40-DC5D-29D2-EBBDA032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314E6-325D-6C4D-BF22-A7B3856A9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0E4F2D-ECD5-4809-0730-071F59F3CAB6}"/>
              </a:ext>
            </a:extLst>
          </p:cNvPr>
          <p:cNvSpPr/>
          <p:nvPr/>
        </p:nvSpPr>
        <p:spPr>
          <a:xfrm>
            <a:off x="58994" y="88490"/>
            <a:ext cx="12093677" cy="659744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selenium.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webdriver.common.by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By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webdriver.common.keys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Keys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selenium.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common.exceptions</a:t>
            </a:r>
            <a:r>
              <a:rPr lang="en-US" altLang="ko-KR" sz="16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endParaRPr lang="en-US" altLang="ko-KR" sz="1600" b="0" i="0" dirty="0">
              <a:solidFill>
                <a:srgbClr val="01010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webdriver.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Chrome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'https://page.kakao.com/content/61729411’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(1)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'#__next &gt; div &gt; div.flex.w-full.grow.flex-col.px-122pxr &gt; div.flex.h-full.flex-1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div.mb-28pxr.ml-4px.flex.w-632pxr.flex-col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(2) &gt; div.mt-4pxr.bg-bg-a-20 &gt; div &gt; div &gt; \</a:t>
            </a:r>
          </a:p>
          <a:p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div.flex.flex-1.flex-col &gt; div.flex.cursor-pointer.items-center.justify-center.py-8pxr &gt; </a:t>
            </a:r>
            <a:r>
              <a:rPr lang="en-US" altLang="ko-KR" sz="1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while True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button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CSS_SELECTOR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scrollbutton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button.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time.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(0.5)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NoSuchElementException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print(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더이상 스크롤 버튼이 없습니다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break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 =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driver.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find_elements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CLASS_NAME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"break-word-anywhere"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reply:</a:t>
            </a:r>
          </a:p>
          <a:p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replytexts.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i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i.</a:t>
            </a:r>
            <a:r>
              <a:rPr lang="en-US" altLang="ko-KR" sz="16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i="0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i="0" dirty="0">
              <a:solidFill>
                <a:srgbClr val="383A42"/>
              </a:solidFill>
              <a:effectLst/>
              <a:latin typeface="Menlo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B45AC7-196F-1E85-4306-301DA1BD80A4}"/>
              </a:ext>
            </a:extLst>
          </p:cNvPr>
          <p:cNvSpPr/>
          <p:nvPr/>
        </p:nvSpPr>
        <p:spPr>
          <a:xfrm>
            <a:off x="127819" y="5230761"/>
            <a:ext cx="11956026" cy="10467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>
                <a:solidFill>
                  <a:srgbClr val="FF0000"/>
                </a:solidFill>
              </a:rPr>
              <a:t>댓글 내용 찾아서 입력</a:t>
            </a:r>
          </a:p>
        </p:txBody>
      </p:sp>
    </p:spTree>
    <p:extLst>
      <p:ext uri="{BB962C8B-B14F-4D97-AF65-F5344CB8AC3E}">
        <p14:creationId xmlns:p14="http://schemas.microsoft.com/office/powerpoint/2010/main" val="2062846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273CF-24F6-0D1E-14F3-042B573F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B416D-D31F-6B0A-F459-CE85A233E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형태소분석을 위한 </a:t>
            </a:r>
            <a:r>
              <a:rPr lang="en-US" altLang="ko-KR" dirty="0"/>
              <a:t>text</a:t>
            </a:r>
            <a:r>
              <a:rPr lang="ko-KR" altLang="en-US" dirty="0"/>
              <a:t>로 전환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A32D3-7376-CB1A-483B-8EFF92144395}"/>
              </a:ext>
            </a:extLst>
          </p:cNvPr>
          <p:cNvSpPr txBox="1"/>
          <p:nvPr/>
        </p:nvSpPr>
        <p:spPr>
          <a:xfrm>
            <a:off x="1387331" y="3134931"/>
            <a:ext cx="9478297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allcomment</a:t>
            </a:r>
            <a:r>
              <a:rPr lang="ko-KR" altLang="en-US" dirty="0"/>
              <a:t> = </a:t>
            </a:r>
            <a:r>
              <a:rPr lang="ko-KR" altLang="en-US" dirty="0">
                <a:solidFill>
                  <a:srgbClr val="FF0000"/>
                </a:solidFill>
              </a:rPr>
              <a:t>" "</a:t>
            </a:r>
            <a:r>
              <a:rPr lang="ko-KR" altLang="en-US" dirty="0"/>
              <a:t>.</a:t>
            </a:r>
            <a:r>
              <a:rPr lang="ko-KR" altLang="en-US" dirty="0" err="1">
                <a:solidFill>
                  <a:srgbClr val="0070C0"/>
                </a:solidFill>
              </a:rPr>
              <a:t>join</a:t>
            </a:r>
            <a:r>
              <a:rPr lang="ko-KR" altLang="en-US" dirty="0"/>
              <a:t>(</a:t>
            </a:r>
            <a:r>
              <a:rPr lang="ko-KR" altLang="en-US" dirty="0" err="1"/>
              <a:t>replytexts</a:t>
            </a:r>
            <a:r>
              <a:rPr lang="ko-KR" altLang="en-US" dirty="0"/>
              <a:t>) </a:t>
            </a:r>
            <a:r>
              <a:rPr lang="ko-KR" altLang="en-US" dirty="0">
                <a:solidFill>
                  <a:srgbClr val="00B050"/>
                </a:solidFill>
              </a:rPr>
              <a:t>#리스트를 </a:t>
            </a:r>
            <a:r>
              <a:rPr lang="ko-KR" altLang="en-US" dirty="0" err="1">
                <a:solidFill>
                  <a:srgbClr val="00B050"/>
                </a:solidFill>
              </a:rPr>
              <a:t>한줄로</a:t>
            </a:r>
            <a:r>
              <a:rPr lang="ko-KR" altLang="en-US" dirty="0">
                <a:solidFill>
                  <a:srgbClr val="00B050"/>
                </a:solidFill>
              </a:rPr>
              <a:t> 만들기(공란으로 구분)</a:t>
            </a:r>
          </a:p>
          <a:p>
            <a:r>
              <a:rPr lang="ko-KR" altLang="en-US" dirty="0" err="1"/>
              <a:t>f</a:t>
            </a:r>
            <a:r>
              <a:rPr lang="ko-KR" altLang="en-US" dirty="0"/>
              <a:t> = </a:t>
            </a:r>
            <a:r>
              <a:rPr lang="ko-KR" altLang="en-US" dirty="0" err="1"/>
              <a:t>open</a:t>
            </a:r>
            <a:r>
              <a:rPr lang="ko-KR" altLang="en-US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"</a:t>
            </a:r>
            <a:r>
              <a:rPr lang="ko-KR" altLang="en-US" dirty="0" err="1">
                <a:solidFill>
                  <a:srgbClr val="FF0000"/>
                </a:solidFill>
              </a:rPr>
              <a:t>allcomment.txt</a:t>
            </a:r>
            <a:r>
              <a:rPr lang="ko-KR" altLang="en-US" dirty="0">
                <a:solidFill>
                  <a:srgbClr val="FF0000"/>
                </a:solidFill>
              </a:rPr>
              <a:t>", '</a:t>
            </a:r>
            <a:r>
              <a:rPr lang="ko-KR" altLang="en-US" dirty="0" err="1">
                <a:solidFill>
                  <a:srgbClr val="FF0000"/>
                </a:solidFill>
              </a:rPr>
              <a:t>w</a:t>
            </a:r>
            <a:r>
              <a:rPr lang="ko-KR" altLang="en-US" dirty="0">
                <a:solidFill>
                  <a:srgbClr val="FF0000"/>
                </a:solidFill>
              </a:rPr>
              <a:t>'</a:t>
            </a:r>
            <a:r>
              <a:rPr lang="ko-KR" altLang="en-US" dirty="0"/>
              <a:t>) </a:t>
            </a:r>
            <a:r>
              <a:rPr lang="ko-KR" altLang="en-US" dirty="0">
                <a:solidFill>
                  <a:srgbClr val="00B050"/>
                </a:solidFill>
              </a:rPr>
              <a:t>#txt 파일 생성, </a:t>
            </a:r>
            <a:r>
              <a:rPr lang="ko-KR" altLang="en-US" dirty="0" err="1">
                <a:solidFill>
                  <a:srgbClr val="00B050"/>
                </a:solidFill>
              </a:rPr>
              <a:t>w는</a:t>
            </a:r>
            <a:r>
              <a:rPr lang="ko-KR" altLang="en-US" dirty="0">
                <a:solidFill>
                  <a:srgbClr val="00B050"/>
                </a:solidFill>
              </a:rPr>
              <a:t> 입력상태로 전환</a:t>
            </a:r>
          </a:p>
          <a:p>
            <a:r>
              <a:rPr lang="ko-KR" altLang="en-US" dirty="0" err="1"/>
              <a:t>f.</a:t>
            </a:r>
            <a:r>
              <a:rPr lang="ko-KR" altLang="en-US" dirty="0" err="1">
                <a:solidFill>
                  <a:srgbClr val="0070C0"/>
                </a:solidFill>
              </a:rPr>
              <a:t>write</a:t>
            </a:r>
            <a:r>
              <a:rPr lang="ko-KR" altLang="en-US" dirty="0"/>
              <a:t>(</a:t>
            </a:r>
            <a:r>
              <a:rPr lang="ko-KR" altLang="en-US" dirty="0" err="1"/>
              <a:t>allcomment</a:t>
            </a:r>
            <a:r>
              <a:rPr lang="ko-KR" altLang="en-US" dirty="0"/>
              <a:t>) </a:t>
            </a:r>
            <a:r>
              <a:rPr lang="ko-KR" altLang="en-US" dirty="0">
                <a:solidFill>
                  <a:srgbClr val="00B050"/>
                </a:solidFill>
              </a:rPr>
              <a:t>#텍스트 입력</a:t>
            </a:r>
          </a:p>
          <a:p>
            <a:r>
              <a:rPr lang="ko-KR" altLang="en-US" dirty="0" err="1"/>
              <a:t>f.</a:t>
            </a:r>
            <a:r>
              <a:rPr lang="ko-KR" altLang="en-US" dirty="0" err="1">
                <a:solidFill>
                  <a:srgbClr val="0070C0"/>
                </a:solidFill>
              </a:rPr>
              <a:t>close</a:t>
            </a:r>
            <a:r>
              <a:rPr lang="ko-KR" altLang="en-US" dirty="0"/>
              <a:t>() </a:t>
            </a:r>
            <a:r>
              <a:rPr lang="ko-KR" altLang="en-US" dirty="0">
                <a:solidFill>
                  <a:srgbClr val="00B050"/>
                </a:solidFill>
              </a:rPr>
              <a:t>#txt 파일 입력상태 종료</a:t>
            </a:r>
          </a:p>
        </p:txBody>
      </p:sp>
    </p:spTree>
    <p:extLst>
      <p:ext uri="{BB962C8B-B14F-4D97-AF65-F5344CB8AC3E}">
        <p14:creationId xmlns:p14="http://schemas.microsoft.com/office/powerpoint/2010/main" val="2017796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273CF-24F6-0D1E-14F3-042B573F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B416D-D31F-6B0A-F459-CE85A233E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토큰화 및 빈도수 분석</a:t>
            </a:r>
            <a:endParaRPr lang="en-US" altLang="ko-KR" dirty="0"/>
          </a:p>
          <a:p>
            <a:r>
              <a:rPr lang="ko-KR" altLang="en-US" dirty="0"/>
              <a:t>높은 빈도순으로 정렬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A32D3-7376-CB1A-483B-8EFF92144395}"/>
              </a:ext>
            </a:extLst>
          </p:cNvPr>
          <p:cNvSpPr txBox="1"/>
          <p:nvPr/>
        </p:nvSpPr>
        <p:spPr>
          <a:xfrm>
            <a:off x="4621162" y="1217641"/>
            <a:ext cx="7482348" cy="480131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from</a:t>
            </a:r>
            <a:r>
              <a:rPr lang="en-US" altLang="ko-KR" dirty="0"/>
              <a:t> </a:t>
            </a:r>
            <a:r>
              <a:rPr lang="en-US" altLang="ko-KR" dirty="0" err="1"/>
              <a:t>kiwipiepy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import</a:t>
            </a:r>
            <a:r>
              <a:rPr lang="en-US" altLang="ko-KR" dirty="0"/>
              <a:t> Kiwi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import</a:t>
            </a:r>
            <a:r>
              <a:rPr lang="en-US" altLang="ko-KR" dirty="0"/>
              <a:t> pandas </a:t>
            </a:r>
            <a:r>
              <a:rPr lang="en-US" altLang="ko-KR" dirty="0">
                <a:solidFill>
                  <a:srgbClr val="00B050"/>
                </a:solidFill>
              </a:rPr>
              <a:t>as</a:t>
            </a:r>
            <a:r>
              <a:rPr lang="en-US" altLang="ko-KR" dirty="0"/>
              <a:t> pd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import</a:t>
            </a:r>
            <a:r>
              <a:rPr lang="en-US" altLang="ko-KR" dirty="0"/>
              <a:t> re</a:t>
            </a:r>
          </a:p>
          <a:p>
            <a:r>
              <a:rPr lang="en-US" altLang="ko-KR" dirty="0"/>
              <a:t>kiwi = Kiwi()</a:t>
            </a:r>
          </a:p>
          <a:p>
            <a:r>
              <a:rPr lang="en-US" altLang="ko-KR" dirty="0" err="1"/>
              <a:t>kiwi.</a:t>
            </a:r>
            <a:r>
              <a:rPr lang="en-US" altLang="ko-KR" dirty="0" err="1">
                <a:solidFill>
                  <a:srgbClr val="0070C0"/>
                </a:solidFill>
              </a:rPr>
              <a:t>load_user_dictionary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'user_dictionary.txt’</a:t>
            </a:r>
            <a:r>
              <a:rPr lang="en-US" altLang="ko-KR" dirty="0"/>
              <a:t>) </a:t>
            </a:r>
            <a:r>
              <a:rPr lang="ko-KR" altLang="en-US" dirty="0">
                <a:solidFill>
                  <a:srgbClr val="00B050"/>
                </a:solidFill>
              </a:rPr>
              <a:t>#이용자단어사전</a:t>
            </a:r>
            <a:endParaRPr lang="en-US" altLang="ko-KR" dirty="0"/>
          </a:p>
          <a:p>
            <a:r>
              <a:rPr lang="en-US" altLang="ko-KR" dirty="0" err="1"/>
              <a:t>kiwi.</a:t>
            </a:r>
            <a:r>
              <a:rPr lang="en-US" altLang="ko-KR" dirty="0" err="1">
                <a:solidFill>
                  <a:srgbClr val="0070C0"/>
                </a:solidFill>
              </a:rPr>
              <a:t>prepare</a:t>
            </a:r>
            <a:r>
              <a:rPr lang="en-US" altLang="ko-KR" dirty="0"/>
              <a:t>()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def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extract_noun</a:t>
            </a:r>
            <a:r>
              <a:rPr lang="en-US" altLang="ko-KR" dirty="0"/>
              <a:t>(text): </a:t>
            </a:r>
            <a:r>
              <a:rPr lang="ko-KR" altLang="en-US" dirty="0">
                <a:solidFill>
                  <a:srgbClr val="00B050"/>
                </a:solidFill>
              </a:rPr>
              <a:t>#명사추출함수</a:t>
            </a:r>
            <a:endParaRPr lang="en-US" altLang="ko-KR" dirty="0"/>
          </a:p>
          <a:p>
            <a:r>
              <a:rPr lang="en-US" altLang="ko-KR" dirty="0"/>
              <a:t>    result = </a:t>
            </a:r>
            <a:r>
              <a:rPr lang="en-US" altLang="ko-KR" dirty="0" err="1"/>
              <a:t>kiwi.</a:t>
            </a:r>
            <a:r>
              <a:rPr lang="en-US" altLang="ko-KR" dirty="0" err="1">
                <a:solidFill>
                  <a:srgbClr val="0070C0"/>
                </a:solidFill>
              </a:rPr>
              <a:t>tokenize</a:t>
            </a:r>
            <a:r>
              <a:rPr lang="en-US" altLang="ko-KR" dirty="0"/>
              <a:t>(text)</a:t>
            </a:r>
          </a:p>
          <a:p>
            <a:r>
              <a:rPr lang="en-US" altLang="ko-KR" dirty="0"/>
              <a:t>    </a:t>
            </a:r>
            <a:r>
              <a:rPr lang="en-US" altLang="ko-KR" dirty="0">
                <a:solidFill>
                  <a:srgbClr val="00B050"/>
                </a:solidFill>
              </a:rPr>
              <a:t>for</a:t>
            </a:r>
            <a:r>
              <a:rPr lang="en-US" altLang="ko-KR" dirty="0"/>
              <a:t> token </a:t>
            </a:r>
            <a:r>
              <a:rPr lang="en-US" altLang="ko-KR" dirty="0">
                <a:solidFill>
                  <a:srgbClr val="00B050"/>
                </a:solidFill>
              </a:rPr>
              <a:t>in</a:t>
            </a:r>
            <a:r>
              <a:rPr lang="en-US" altLang="ko-KR" dirty="0"/>
              <a:t> result:</a:t>
            </a:r>
          </a:p>
          <a:p>
            <a:r>
              <a:rPr lang="en-US" altLang="ko-KR" dirty="0"/>
              <a:t>        </a:t>
            </a:r>
            <a:r>
              <a:rPr lang="en-US" altLang="ko-KR" dirty="0">
                <a:solidFill>
                  <a:srgbClr val="00B050"/>
                </a:solidFill>
              </a:rPr>
              <a:t>if</a:t>
            </a:r>
            <a:r>
              <a:rPr lang="en-US" altLang="ko-KR" dirty="0"/>
              <a:t> </a:t>
            </a:r>
            <a:r>
              <a:rPr lang="en-US" altLang="ko-KR" dirty="0" err="1"/>
              <a:t>token.</a:t>
            </a:r>
            <a:r>
              <a:rPr lang="en-US" altLang="ko-KR" dirty="0" err="1">
                <a:solidFill>
                  <a:srgbClr val="0070C0"/>
                </a:solidFill>
              </a:rPr>
              <a:t>tag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in</a:t>
            </a:r>
            <a:r>
              <a:rPr lang="en-US" altLang="ko-KR" dirty="0"/>
              <a:t> [</a:t>
            </a:r>
            <a:r>
              <a:rPr lang="en-US" altLang="ko-KR" dirty="0">
                <a:solidFill>
                  <a:srgbClr val="FF0000"/>
                </a:solidFill>
              </a:rPr>
              <a:t>'NNG', 'NNP'</a:t>
            </a:r>
            <a:r>
              <a:rPr lang="en-US" altLang="ko-KR" dirty="0"/>
              <a:t>]:</a:t>
            </a:r>
          </a:p>
          <a:p>
            <a:r>
              <a:rPr lang="en-US" altLang="ko-KR" dirty="0"/>
              <a:t>            </a:t>
            </a:r>
            <a:r>
              <a:rPr lang="en-US" altLang="ko-KR" dirty="0">
                <a:solidFill>
                  <a:srgbClr val="00B050"/>
                </a:solidFill>
              </a:rPr>
              <a:t>yield</a:t>
            </a:r>
            <a:r>
              <a:rPr lang="en-US" altLang="ko-KR" dirty="0"/>
              <a:t> </a:t>
            </a:r>
            <a:r>
              <a:rPr lang="en-US" altLang="ko-KR" dirty="0" err="1"/>
              <a:t>token.</a:t>
            </a:r>
            <a:r>
              <a:rPr lang="en-US" altLang="ko-KR" dirty="0" err="1">
                <a:solidFill>
                  <a:srgbClr val="0070C0"/>
                </a:solidFill>
              </a:rPr>
              <a:t>form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comment = </a:t>
            </a:r>
            <a:r>
              <a:rPr lang="en-US" altLang="ko-KR" dirty="0">
                <a:solidFill>
                  <a:srgbClr val="00B050"/>
                </a:solidFill>
              </a:rPr>
              <a:t>open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'allcomment.txt'</a:t>
            </a:r>
            <a:r>
              <a:rPr lang="en-US" altLang="ko-KR" dirty="0"/>
              <a:t>, encoding = </a:t>
            </a:r>
            <a:r>
              <a:rPr lang="en-US" altLang="ko-KR" dirty="0">
                <a:solidFill>
                  <a:srgbClr val="FF0000"/>
                </a:solidFill>
              </a:rPr>
              <a:t>'UTF-8'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0070C0"/>
                </a:solidFill>
              </a:rPr>
              <a:t>read</a:t>
            </a:r>
            <a:r>
              <a:rPr lang="en-US" altLang="ko-KR" dirty="0"/>
              <a:t>() </a:t>
            </a:r>
            <a:r>
              <a:rPr lang="ko-KR" altLang="en-US" dirty="0">
                <a:solidFill>
                  <a:srgbClr val="00B050"/>
                </a:solidFill>
              </a:rPr>
              <a:t>#</a:t>
            </a:r>
            <a:r>
              <a:rPr lang="en-US" altLang="ko-KR" dirty="0">
                <a:solidFill>
                  <a:srgbClr val="00B050"/>
                </a:solidFill>
              </a:rPr>
              <a:t>txt </a:t>
            </a:r>
            <a:r>
              <a:rPr lang="ko-KR" altLang="en-US" dirty="0">
                <a:solidFill>
                  <a:srgbClr val="00B050"/>
                </a:solidFill>
              </a:rPr>
              <a:t>불러오기</a:t>
            </a:r>
            <a:endParaRPr lang="en-US" altLang="ko-KR" dirty="0"/>
          </a:p>
          <a:p>
            <a:r>
              <a:rPr lang="en-US" altLang="ko-KR" dirty="0"/>
              <a:t>comment = </a:t>
            </a:r>
            <a:r>
              <a:rPr lang="en-US" altLang="ko-KR" dirty="0" err="1"/>
              <a:t>re.</a:t>
            </a:r>
            <a:r>
              <a:rPr lang="en-US" altLang="ko-KR" dirty="0" err="1">
                <a:solidFill>
                  <a:srgbClr val="0070C0"/>
                </a:solidFill>
              </a:rPr>
              <a:t>sub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'[^</a:t>
            </a:r>
            <a:r>
              <a:rPr lang="ko-KR" altLang="en-US" dirty="0">
                <a:solidFill>
                  <a:srgbClr val="FF0000"/>
                </a:solidFill>
              </a:rPr>
              <a:t>가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 err="1">
                <a:solidFill>
                  <a:srgbClr val="FF0000"/>
                </a:solidFill>
              </a:rPr>
              <a:t>힣</a:t>
            </a:r>
            <a:r>
              <a:rPr lang="en-US" altLang="ko-KR" dirty="0">
                <a:solidFill>
                  <a:srgbClr val="FF0000"/>
                </a:solidFill>
              </a:rPr>
              <a:t>]'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' '</a:t>
            </a:r>
            <a:r>
              <a:rPr lang="en-US" altLang="ko-KR" dirty="0"/>
              <a:t>, comment) </a:t>
            </a:r>
            <a:r>
              <a:rPr lang="ko-KR" altLang="en-US" dirty="0">
                <a:solidFill>
                  <a:srgbClr val="00B050"/>
                </a:solidFill>
              </a:rPr>
              <a:t>#한글만 남기기</a:t>
            </a:r>
            <a:endParaRPr lang="en-US" altLang="ko-KR" dirty="0"/>
          </a:p>
          <a:p>
            <a:r>
              <a:rPr lang="en-US" altLang="ko-KR" dirty="0" err="1"/>
              <a:t>commentlist</a:t>
            </a:r>
            <a:r>
              <a:rPr lang="en-US" altLang="ko-KR" dirty="0"/>
              <a:t> = </a:t>
            </a:r>
            <a:r>
              <a:rPr lang="en-US" altLang="ko-KR" dirty="0">
                <a:solidFill>
                  <a:srgbClr val="00B050"/>
                </a:solidFill>
              </a:rPr>
              <a:t>list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070C0"/>
                </a:solidFill>
              </a:rPr>
              <a:t>extract_noun</a:t>
            </a:r>
            <a:r>
              <a:rPr lang="en-US" altLang="ko-KR" dirty="0"/>
              <a:t>(comment)) </a:t>
            </a:r>
            <a:r>
              <a:rPr lang="ko-KR" altLang="en-US" dirty="0">
                <a:solidFill>
                  <a:srgbClr val="00B050"/>
                </a:solidFill>
              </a:rPr>
              <a:t>#단어를 리스트 형태로</a:t>
            </a:r>
            <a:endParaRPr lang="en-US" altLang="ko-KR" dirty="0"/>
          </a:p>
          <a:p>
            <a:r>
              <a:rPr lang="en-US" altLang="ko-KR" dirty="0" err="1"/>
              <a:t>topwords</a:t>
            </a:r>
            <a:r>
              <a:rPr lang="en-US" altLang="ko-KR" dirty="0"/>
              <a:t> = </a:t>
            </a:r>
            <a:r>
              <a:rPr lang="en-US" altLang="ko-KR" dirty="0" err="1"/>
              <a:t>pd.Series</a:t>
            </a:r>
            <a:r>
              <a:rPr lang="en-US" altLang="ko-KR" dirty="0"/>
              <a:t>(</a:t>
            </a:r>
            <a:r>
              <a:rPr lang="en-US" altLang="ko-KR" dirty="0" err="1"/>
              <a:t>commentlist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70C0"/>
                </a:solidFill>
              </a:rPr>
              <a:t>value_counts</a:t>
            </a:r>
            <a:r>
              <a:rPr lang="en-US" altLang="ko-KR" dirty="0"/>
              <a:t>() </a:t>
            </a:r>
            <a:r>
              <a:rPr lang="ko-KR" altLang="en-US" dirty="0">
                <a:solidFill>
                  <a:srgbClr val="00B050"/>
                </a:solidFill>
              </a:rPr>
              <a:t>#높은 빈도순 정렬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print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'</a:t>
            </a:r>
            <a:r>
              <a:rPr lang="ko-KR" altLang="en-US" dirty="0">
                <a:solidFill>
                  <a:srgbClr val="FF0000"/>
                </a:solidFill>
              </a:rPr>
              <a:t>높은 빈도수 순 결과</a:t>
            </a:r>
            <a:r>
              <a:rPr lang="en-US" altLang="ko-KR" dirty="0">
                <a:solidFill>
                  <a:srgbClr val="FF0000"/>
                </a:solidFill>
              </a:rPr>
              <a:t>'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print</a:t>
            </a:r>
            <a:r>
              <a:rPr lang="en-US" altLang="ko-KR" dirty="0"/>
              <a:t>(</a:t>
            </a:r>
            <a:r>
              <a:rPr lang="en-US" altLang="ko-KR" dirty="0" err="1"/>
              <a:t>topwords</a:t>
            </a:r>
            <a:r>
              <a:rPr lang="en-US" altLang="ko-KR" dirty="0"/>
              <a:t>)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8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C9182-825C-CA3C-31BB-AF254416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4CB09-7077-EBFB-ED7A-C2CAFF5B0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인코딩</a:t>
            </a:r>
            <a:r>
              <a:rPr lang="en-US" altLang="ko-KR" dirty="0"/>
              <a:t>(encoding)</a:t>
            </a:r>
            <a:r>
              <a:rPr lang="ko-KR" altLang="en-US" dirty="0"/>
              <a:t> 문제</a:t>
            </a:r>
            <a:endParaRPr lang="en-US" altLang="ko-KR" dirty="0"/>
          </a:p>
          <a:p>
            <a:pPr lvl="1"/>
            <a:r>
              <a:rPr lang="ko-KR" altLang="en-US" dirty="0"/>
              <a:t>기본적으로 대부분의 </a:t>
            </a:r>
            <a:r>
              <a:rPr lang="en-US" altLang="ko-KR" dirty="0"/>
              <a:t>pc</a:t>
            </a:r>
            <a:r>
              <a:rPr lang="ko-KR" altLang="en-US" dirty="0"/>
              <a:t>는 표준문자방식인 </a:t>
            </a:r>
            <a:r>
              <a:rPr lang="en-US" altLang="ko-KR" dirty="0"/>
              <a:t>Unicode</a:t>
            </a:r>
            <a:r>
              <a:rPr lang="ko-KR" altLang="en-US" dirty="0"/>
              <a:t>를 사용 가능</a:t>
            </a:r>
            <a:r>
              <a:rPr lang="en-US" altLang="ko-KR" dirty="0"/>
              <a:t>(UTF-8)</a:t>
            </a:r>
          </a:p>
          <a:p>
            <a:pPr lvl="1"/>
            <a:r>
              <a:rPr lang="ko-KR" altLang="en-US" dirty="0"/>
              <a:t>한글 윈도우는 </a:t>
            </a:r>
            <a:r>
              <a:rPr lang="en-US" altLang="ko-KR" dirty="0"/>
              <a:t>EUC-KR</a:t>
            </a:r>
            <a:r>
              <a:rPr lang="ko-KR" altLang="en-US" dirty="0"/>
              <a:t>의 </a:t>
            </a:r>
            <a:r>
              <a:rPr lang="ko-KR" altLang="en-US" dirty="0" err="1"/>
              <a:t>확장형인</a:t>
            </a:r>
            <a:r>
              <a:rPr lang="ko-KR" altLang="en-US" dirty="0"/>
              <a:t> </a:t>
            </a:r>
            <a:r>
              <a:rPr lang="en-US" altLang="ko-KR" dirty="0"/>
              <a:t>CP949</a:t>
            </a:r>
            <a:r>
              <a:rPr lang="ko-KR" altLang="en-US" dirty="0"/>
              <a:t>방식을 기본으로 사용하고 있기에 </a:t>
            </a:r>
            <a:r>
              <a:rPr lang="en-US" altLang="ko-KR" dirty="0"/>
              <a:t>OS</a:t>
            </a:r>
            <a:r>
              <a:rPr lang="ko-KR" altLang="en-US" dirty="0"/>
              <a:t>별로 </a:t>
            </a: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ko-KR" altLang="en-US" dirty="0" err="1"/>
              <a:t>인코딩방식을</a:t>
            </a:r>
            <a:r>
              <a:rPr lang="ko-KR" altLang="en-US" dirty="0"/>
              <a:t> 지정해 줄 필요가 있음</a:t>
            </a:r>
            <a:endParaRPr lang="en-US" altLang="ko-KR" dirty="0"/>
          </a:p>
          <a:p>
            <a:pPr lvl="1"/>
            <a:r>
              <a:rPr lang="ko-KR" altLang="en-US" dirty="0" err="1"/>
              <a:t>한글윈도우는</a:t>
            </a:r>
            <a:r>
              <a:rPr lang="ko-KR" altLang="en-US" dirty="0"/>
              <a:t> </a:t>
            </a:r>
            <a:r>
              <a:rPr lang="en-US" altLang="ko-KR" dirty="0"/>
              <a:t>CP949, EUC-KR</a:t>
            </a:r>
            <a:r>
              <a:rPr lang="ko-KR" altLang="en-US" dirty="0"/>
              <a:t>이 기본지정이기에 </a:t>
            </a:r>
            <a:r>
              <a:rPr lang="en-US" altLang="ko-KR" dirty="0"/>
              <a:t>UTF-8</a:t>
            </a:r>
            <a:r>
              <a:rPr lang="ko-KR" altLang="en-US" dirty="0"/>
              <a:t>을 따로 지정해주어야 해당 방식으로 저장됨</a:t>
            </a:r>
            <a:endParaRPr lang="en-US" altLang="ko-KR" dirty="0"/>
          </a:p>
          <a:p>
            <a:pPr lvl="1"/>
            <a:r>
              <a:rPr lang="ko-KR" altLang="en-US" dirty="0"/>
              <a:t>맥의 경우 반대로 </a:t>
            </a:r>
            <a:r>
              <a:rPr lang="en-US" altLang="ko-KR" dirty="0"/>
              <a:t>UTF-8</a:t>
            </a:r>
            <a:r>
              <a:rPr lang="ko-KR" altLang="en-US" dirty="0"/>
              <a:t>을 기본으로 하고 있기에 </a:t>
            </a:r>
            <a:r>
              <a:rPr lang="en-US" altLang="ko-KR" dirty="0"/>
              <a:t>EUC-KR</a:t>
            </a:r>
            <a:r>
              <a:rPr lang="ko-KR" altLang="en-US" dirty="0"/>
              <a:t>을 따로 지정해주어야 함</a:t>
            </a:r>
            <a:endParaRPr lang="en-US" altLang="ko-KR" dirty="0"/>
          </a:p>
          <a:p>
            <a:pPr lvl="1"/>
            <a:r>
              <a:rPr lang="ko-KR" altLang="en-US" dirty="0"/>
              <a:t>기본적으로 브라우저를 볼 때는 </a:t>
            </a:r>
            <a:r>
              <a:rPr lang="ko-KR" altLang="en-US" dirty="0" err="1"/>
              <a:t>신경쓰지</a:t>
            </a:r>
            <a:r>
              <a:rPr lang="ko-KR" altLang="en-US" dirty="0"/>
              <a:t> 않아도 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4D9ABB-08CA-D09D-0B4B-FF152E1D2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3" t="32832" r="23227" b="6523"/>
          <a:stretch/>
        </p:blipFill>
        <p:spPr>
          <a:xfrm>
            <a:off x="1956619" y="237501"/>
            <a:ext cx="8819536" cy="633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26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EE63D-DCD4-D390-C81B-03212CF4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A443D-AA34-EC92-3618-165FE3206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본인 팀의 주제와 맞는 내용으로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r>
              <a:rPr lang="ko-KR" altLang="en-US" dirty="0"/>
              <a:t>팀과 결과물 공유한 뒤 주제 논의하기</a:t>
            </a:r>
          </a:p>
        </p:txBody>
      </p:sp>
    </p:spTree>
    <p:extLst>
      <p:ext uri="{BB962C8B-B14F-4D97-AF65-F5344CB8AC3E}">
        <p14:creationId xmlns:p14="http://schemas.microsoft.com/office/powerpoint/2010/main" val="342303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3F726-1EB6-47AC-CD58-D0C81718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크롬 </a:t>
            </a:r>
            <a:r>
              <a:rPr lang="en-US" altLang="ko-KR" dirty="0"/>
              <a:t>: </a:t>
            </a:r>
            <a:r>
              <a:rPr lang="ko-KR" altLang="en-US" dirty="0"/>
              <a:t>개발자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EF4D83-F879-DE60-30C1-6FF7DD18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F12</a:t>
            </a:r>
          </a:p>
          <a:p>
            <a:r>
              <a:rPr lang="en-US" altLang="ko-KR" dirty="0" err="1"/>
              <a:t>ctrl+shift+I</a:t>
            </a:r>
            <a:endParaRPr lang="en-US" altLang="ko-KR" dirty="0"/>
          </a:p>
          <a:p>
            <a:r>
              <a:rPr lang="ko-KR" altLang="en-US" dirty="0"/>
              <a:t>메뉴</a:t>
            </a:r>
            <a:r>
              <a:rPr lang="en-US" altLang="ko-KR" dirty="0"/>
              <a:t>-</a:t>
            </a:r>
            <a:r>
              <a:rPr lang="ko-KR" altLang="en-US" dirty="0" err="1"/>
              <a:t>도구더보기</a:t>
            </a:r>
            <a:r>
              <a:rPr lang="en-US" altLang="ko-KR" dirty="0"/>
              <a:t>-</a:t>
            </a:r>
            <a:r>
              <a:rPr lang="ko-KR" altLang="en-US" dirty="0"/>
              <a:t>개발자도구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128797-D07B-24B1-C6F8-EA7C8654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936" y="1736988"/>
            <a:ext cx="6882064" cy="45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9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167D7-1D2C-3702-CA09-18E70777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크롬 </a:t>
            </a:r>
            <a:r>
              <a:rPr lang="en-US" altLang="ko-KR" dirty="0"/>
              <a:t>: </a:t>
            </a:r>
            <a:r>
              <a:rPr lang="ko-KR" altLang="en-US" dirty="0"/>
              <a:t>개발자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7A0AE-0DEA-5AB4-1C22-B8FA0A684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283733" cy="3760891"/>
          </a:xfrm>
        </p:spPr>
        <p:txBody>
          <a:bodyPr/>
          <a:lstStyle/>
          <a:p>
            <a:r>
              <a:rPr lang="ko-KR" altLang="en-US" dirty="0"/>
              <a:t>마우스 커서가 위치한 곳이</a:t>
            </a:r>
            <a:r>
              <a:rPr lang="en-US" altLang="ko-KR" dirty="0"/>
              <a:t> </a:t>
            </a:r>
            <a:r>
              <a:rPr lang="ko-KR" altLang="en-US" dirty="0"/>
              <a:t>파랗게 표시되어 해당 스크립트가 구현하는 부분을 확인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D311B3-3427-2956-95AC-86E4C6DE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85" y="2108200"/>
            <a:ext cx="7458515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8D296-0530-04B0-BCDE-6884E72C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크롬 </a:t>
            </a:r>
            <a:r>
              <a:rPr lang="en-US" altLang="ko-KR" dirty="0"/>
              <a:t>: </a:t>
            </a:r>
            <a:r>
              <a:rPr lang="ko-KR" altLang="en-US" dirty="0"/>
              <a:t>개발자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C5B72-924C-35A5-12D5-7EBFBCA67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064044" cy="3760891"/>
          </a:xfrm>
        </p:spPr>
        <p:txBody>
          <a:bodyPr/>
          <a:lstStyle/>
          <a:p>
            <a:r>
              <a:rPr lang="ko-KR" altLang="en-US" dirty="0"/>
              <a:t>혹은 </a:t>
            </a:r>
            <a:r>
              <a:rPr lang="en-US" altLang="ko-KR" dirty="0"/>
              <a:t>elements</a:t>
            </a:r>
            <a:r>
              <a:rPr lang="ko-KR" altLang="en-US" dirty="0"/>
              <a:t>선택기를 사용해 원하는 아이템을 선택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14EF5B-B802-B1D2-EBE7-BE3F27A6A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24" y="1737360"/>
            <a:ext cx="8030676" cy="475166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5B74BB-3493-9C24-4C6F-E9D5DB21838F}"/>
              </a:ext>
            </a:extLst>
          </p:cNvPr>
          <p:cNvCxnSpPr/>
          <p:nvPr/>
        </p:nvCxnSpPr>
        <p:spPr>
          <a:xfrm flipH="1">
            <a:off x="6994358" y="2470484"/>
            <a:ext cx="1604210" cy="12673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76A9977-83DE-C4B4-7E98-89F761C68BD1}"/>
              </a:ext>
            </a:extLst>
          </p:cNvPr>
          <p:cNvCxnSpPr>
            <a:cxnSpLocks/>
          </p:cNvCxnSpPr>
          <p:nvPr/>
        </p:nvCxnSpPr>
        <p:spPr>
          <a:xfrm>
            <a:off x="7225368" y="4203032"/>
            <a:ext cx="27046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67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B32247-F648-2E52-DFC4-2097ABD6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웹페이지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71C4E4-F5A4-1F24-C055-5D48C950D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 Crawling of Dynamic Pages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75353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noFill/>
        <a:ln w="38100">
          <a:solidFill>
            <a:srgbClr val="C00000"/>
          </a:solidFill>
        </a:ln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48167479_TF22712842_Win32.potx" id="{CC07D039-0641-4FD4-BFFD-30D69403F82F}" vid="{1D9AF884-F744-476B-9EF7-B7D6984CBA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{696585D0-4FA6-46D7-8A0D-9D3897CC8D15}tf22712842_win32</Template>
  <TotalTime>6257</TotalTime>
  <Words>2544</Words>
  <Application>Microsoft Office PowerPoint</Application>
  <PresentationFormat>와이드스크린</PresentationFormat>
  <Paragraphs>544</Paragraphs>
  <Slides>50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Franklin Gothic Book</vt:lpstr>
      <vt:lpstr>Menlo</vt:lpstr>
      <vt:lpstr>Nunito</vt:lpstr>
      <vt:lpstr>SF Mono</vt:lpstr>
      <vt:lpstr>국립박물관문화재단클래식 Medium</vt:lpstr>
      <vt:lpstr>나눔스퀘어 Bold</vt:lpstr>
      <vt:lpstr>맑은 고딕</vt:lpstr>
      <vt:lpstr>Arial</vt:lpstr>
      <vt:lpstr>Calibri</vt:lpstr>
      <vt:lpstr>Consolas</vt:lpstr>
      <vt:lpstr>1_RetrospectVTI</vt:lpstr>
      <vt:lpstr>디지털인문학</vt:lpstr>
      <vt:lpstr>웹 크롤링</vt:lpstr>
      <vt:lpstr>텍스트의 수집</vt:lpstr>
      <vt:lpstr>인코딩</vt:lpstr>
      <vt:lpstr>인코딩</vt:lpstr>
      <vt:lpstr>크롬 : 개발자 도구</vt:lpstr>
      <vt:lpstr>크롬 : 개발자 도구</vt:lpstr>
      <vt:lpstr>크롬 : 개발자 도구</vt:lpstr>
      <vt:lpstr>동적 웹페이지 크롤링</vt:lpstr>
      <vt:lpstr>동적 웹페이지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SELENIUM</vt:lpstr>
      <vt:lpstr>SELENIUM</vt:lpstr>
      <vt:lpstr>SELENIUM</vt:lpstr>
      <vt:lpstr>SELENIUM</vt:lpstr>
      <vt:lpstr>SELENIUM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결과물 분석</vt:lpstr>
      <vt:lpstr>결과물 분석</vt:lpstr>
      <vt:lpstr>팀 작업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디지털인문학</dc:title>
  <dc:creator>이대영</dc:creator>
  <cp:lastModifiedBy>USER</cp:lastModifiedBy>
  <cp:revision>309</cp:revision>
  <dcterms:created xsi:type="dcterms:W3CDTF">2022-04-11T07:12:33Z</dcterms:created>
  <dcterms:modified xsi:type="dcterms:W3CDTF">2023-06-05T05:49:00Z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